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0"/>
  </p:notesMasterIdLst>
  <p:handoutMasterIdLst>
    <p:handoutMasterId r:id="rId21"/>
  </p:handoutMasterIdLst>
  <p:sldIdLst>
    <p:sldId id="317" r:id="rId6"/>
    <p:sldId id="286" r:id="rId7"/>
    <p:sldId id="262" r:id="rId8"/>
    <p:sldId id="284" r:id="rId9"/>
    <p:sldId id="288" r:id="rId10"/>
    <p:sldId id="287" r:id="rId11"/>
    <p:sldId id="289" r:id="rId12"/>
    <p:sldId id="291" r:id="rId13"/>
    <p:sldId id="313" r:id="rId14"/>
    <p:sldId id="300" r:id="rId15"/>
    <p:sldId id="302" r:id="rId16"/>
    <p:sldId id="315" r:id="rId17"/>
    <p:sldId id="316" r:id="rId18"/>
    <p:sldId id="301" r:id="rId19"/>
  </p:sldIdLst>
  <p:sldSz cx="9144000" cy="6858000" type="screen4x3"/>
  <p:notesSz cx="6797675" cy="9926638"/>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E99"/>
    <a:srgbClr val="6DB81D"/>
    <a:srgbClr val="ADD681"/>
    <a:srgbClr val="0033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24C5A2-4BB4-A91A-9BBF-0CF0AC6BC460}" v="23" dt="2025-09-16T07:25:26.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e Reeve" userId="S::j.reeve@horsell-village.surrey.sch.uk::f13c7a46-f20f-46a4-96d8-db1d7bae81cc" providerId="AD" clId="Web-{73B1E28B-4A3B-5397-2394-64B3912CFB99}"/>
    <pc:docChg chg="addSld modSld">
      <pc:chgData name="Jane Reeve" userId="S::j.reeve@horsell-village.surrey.sch.uk::f13c7a46-f20f-46a4-96d8-db1d7bae81cc" providerId="AD" clId="Web-{73B1E28B-4A3B-5397-2394-64B3912CFB99}" dt="2024-09-03T09:02:14.795" v="121" actId="20577"/>
      <pc:docMkLst>
        <pc:docMk/>
      </pc:docMkLst>
      <pc:sldChg chg="modSp">
        <pc:chgData name="Jane Reeve" userId="S::j.reeve@horsell-village.surrey.sch.uk::f13c7a46-f20f-46a4-96d8-db1d7bae81cc" providerId="AD" clId="Web-{73B1E28B-4A3B-5397-2394-64B3912CFB99}" dt="2024-09-03T09:02:14.795" v="121" actId="20577"/>
        <pc:sldMkLst>
          <pc:docMk/>
          <pc:sldMk cId="0" sldId="287"/>
        </pc:sldMkLst>
      </pc:sldChg>
      <pc:sldChg chg="modSp">
        <pc:chgData name="Jane Reeve" userId="S::j.reeve@horsell-village.surrey.sch.uk::f13c7a46-f20f-46a4-96d8-db1d7bae81cc" providerId="AD" clId="Web-{73B1E28B-4A3B-5397-2394-64B3912CFB99}" dt="2024-09-03T08:48:19.615" v="12" actId="20577"/>
        <pc:sldMkLst>
          <pc:docMk/>
          <pc:sldMk cId="0" sldId="288"/>
        </pc:sldMkLst>
      </pc:sldChg>
      <pc:sldChg chg="modSp">
        <pc:chgData name="Jane Reeve" userId="S::j.reeve@horsell-village.surrey.sch.uk::f13c7a46-f20f-46a4-96d8-db1d7bae81cc" providerId="AD" clId="Web-{73B1E28B-4A3B-5397-2394-64B3912CFB99}" dt="2024-09-03T08:45:06.032" v="4" actId="20577"/>
        <pc:sldMkLst>
          <pc:docMk/>
          <pc:sldMk cId="0" sldId="305"/>
        </pc:sldMkLst>
      </pc:sldChg>
      <pc:sldChg chg="addSp delSp modSp">
        <pc:chgData name="Jane Reeve" userId="S::j.reeve@horsell-village.surrey.sch.uk::f13c7a46-f20f-46a4-96d8-db1d7bae81cc" providerId="AD" clId="Web-{73B1E28B-4A3B-5397-2394-64B3912CFB99}" dt="2024-09-03T08:53:58.140" v="67" actId="20577"/>
        <pc:sldMkLst>
          <pc:docMk/>
          <pc:sldMk cId="0" sldId="306"/>
        </pc:sldMkLst>
      </pc:sldChg>
      <pc:sldChg chg="addSp delSp modSp">
        <pc:chgData name="Jane Reeve" userId="S::j.reeve@horsell-village.surrey.sch.uk::f13c7a46-f20f-46a4-96d8-db1d7bae81cc" providerId="AD" clId="Web-{73B1E28B-4A3B-5397-2394-64B3912CFB99}" dt="2024-09-03T08:55:21.424" v="85" actId="1076"/>
        <pc:sldMkLst>
          <pc:docMk/>
          <pc:sldMk cId="0" sldId="309"/>
        </pc:sldMkLst>
      </pc:sldChg>
      <pc:sldChg chg="addSp delSp modSp">
        <pc:chgData name="Jane Reeve" userId="S::j.reeve@horsell-village.surrey.sch.uk::f13c7a46-f20f-46a4-96d8-db1d7bae81cc" providerId="AD" clId="Web-{73B1E28B-4A3B-5397-2394-64B3912CFB99}" dt="2024-09-03T09:02:06.701" v="120"/>
        <pc:sldMkLst>
          <pc:docMk/>
          <pc:sldMk cId="0" sldId="310"/>
        </pc:sldMkLst>
      </pc:sldChg>
      <pc:sldChg chg="modSp">
        <pc:chgData name="Jane Reeve" userId="S::j.reeve@horsell-village.surrey.sch.uk::f13c7a46-f20f-46a4-96d8-db1d7bae81cc" providerId="AD" clId="Web-{73B1E28B-4A3B-5397-2394-64B3912CFB99}" dt="2024-09-03T09:01:45.669" v="117" actId="1076"/>
        <pc:sldMkLst>
          <pc:docMk/>
          <pc:sldMk cId="0" sldId="311"/>
        </pc:sldMkLst>
      </pc:sldChg>
      <pc:sldChg chg="addSp delSp modSp">
        <pc:chgData name="Jane Reeve" userId="S::j.reeve@horsell-village.surrey.sch.uk::f13c7a46-f20f-46a4-96d8-db1d7bae81cc" providerId="AD" clId="Web-{73B1E28B-4A3B-5397-2394-64B3912CFB99}" dt="2024-09-03T08:46:37.722" v="10" actId="14100"/>
        <pc:sldMkLst>
          <pc:docMk/>
          <pc:sldMk cId="0" sldId="312"/>
        </pc:sldMkLst>
      </pc:sldChg>
      <pc:sldChg chg="addSp delSp modSp add replId">
        <pc:chgData name="Jane Reeve" userId="S::j.reeve@horsell-village.surrey.sch.uk::f13c7a46-f20f-46a4-96d8-db1d7bae81cc" providerId="AD" clId="Web-{73B1E28B-4A3B-5397-2394-64B3912CFB99}" dt="2024-09-03T08:50:06.743" v="39"/>
        <pc:sldMkLst>
          <pc:docMk/>
          <pc:sldMk cId="1798288690" sldId="314"/>
        </pc:sldMkLst>
      </pc:sldChg>
    </pc:docChg>
  </pc:docChgLst>
  <pc:docChgLst>
    <pc:chgData name="Jane Reeve" userId="S::j.reeve@horsell-village.surrey.sch.uk::f13c7a46-f20f-46a4-96d8-db1d7bae81cc" providerId="AD" clId="Web-{C01E200C-4E0B-BC09-AC88-E67957F74F6A}"/>
    <pc:docChg chg="addSld delSld modSld sldOrd">
      <pc:chgData name="Jane Reeve" userId="S::j.reeve@horsell-village.surrey.sch.uk::f13c7a46-f20f-46a4-96d8-db1d7bae81cc" providerId="AD" clId="Web-{C01E200C-4E0B-BC09-AC88-E67957F74F6A}" dt="2024-09-04T09:13:00.602" v="150" actId="20577"/>
      <pc:docMkLst>
        <pc:docMk/>
      </pc:docMkLst>
      <pc:sldChg chg="modSp">
        <pc:chgData name="Jane Reeve" userId="S::j.reeve@horsell-village.surrey.sch.uk::f13c7a46-f20f-46a4-96d8-db1d7bae81cc" providerId="AD" clId="Web-{C01E200C-4E0B-BC09-AC88-E67957F74F6A}" dt="2024-09-04T08:50:04.035" v="43" actId="1076"/>
        <pc:sldMkLst>
          <pc:docMk/>
          <pc:sldMk cId="0" sldId="262"/>
        </pc:sldMkLst>
      </pc:sldChg>
      <pc:sldChg chg="ord">
        <pc:chgData name="Jane Reeve" userId="S::j.reeve@horsell-village.surrey.sch.uk::f13c7a46-f20f-46a4-96d8-db1d7bae81cc" providerId="AD" clId="Web-{C01E200C-4E0B-BC09-AC88-E67957F74F6A}" dt="2024-09-04T08:47:01.156" v="35"/>
        <pc:sldMkLst>
          <pc:docMk/>
          <pc:sldMk cId="0" sldId="286"/>
        </pc:sldMkLst>
      </pc:sldChg>
      <pc:sldChg chg="modSp">
        <pc:chgData name="Jane Reeve" userId="S::j.reeve@horsell-village.surrey.sch.uk::f13c7a46-f20f-46a4-96d8-db1d7bae81cc" providerId="AD" clId="Web-{C01E200C-4E0B-BC09-AC88-E67957F74F6A}" dt="2024-09-04T09:06:25.858" v="86" actId="20577"/>
        <pc:sldMkLst>
          <pc:docMk/>
          <pc:sldMk cId="0" sldId="289"/>
        </pc:sldMkLst>
      </pc:sldChg>
      <pc:sldChg chg="del">
        <pc:chgData name="Jane Reeve" userId="S::j.reeve@horsell-village.surrey.sch.uk::f13c7a46-f20f-46a4-96d8-db1d7bae81cc" providerId="AD" clId="Web-{C01E200C-4E0B-BC09-AC88-E67957F74F6A}" dt="2024-09-04T09:07:15.359" v="87"/>
        <pc:sldMkLst>
          <pc:docMk/>
          <pc:sldMk cId="0" sldId="292"/>
        </pc:sldMkLst>
      </pc:sldChg>
      <pc:sldChg chg="del">
        <pc:chgData name="Jane Reeve" userId="S::j.reeve@horsell-village.surrey.sch.uk::f13c7a46-f20f-46a4-96d8-db1d7bae81cc" providerId="AD" clId="Web-{C01E200C-4E0B-BC09-AC88-E67957F74F6A}" dt="2024-09-04T08:45:47.779" v="30"/>
        <pc:sldMkLst>
          <pc:docMk/>
          <pc:sldMk cId="0" sldId="298"/>
        </pc:sldMkLst>
      </pc:sldChg>
      <pc:sldChg chg="modSp">
        <pc:chgData name="Jane Reeve" userId="S::j.reeve@horsell-village.surrey.sch.uk::f13c7a46-f20f-46a4-96d8-db1d7bae81cc" providerId="AD" clId="Web-{C01E200C-4E0B-BC09-AC88-E67957F74F6A}" dt="2024-09-04T09:07:48.485" v="92" actId="20577"/>
        <pc:sldMkLst>
          <pc:docMk/>
          <pc:sldMk cId="0" sldId="301"/>
        </pc:sldMkLst>
      </pc:sldChg>
      <pc:sldChg chg="modSp">
        <pc:chgData name="Jane Reeve" userId="S::j.reeve@horsell-village.surrey.sch.uk::f13c7a46-f20f-46a4-96d8-db1d7bae81cc" providerId="AD" clId="Web-{C01E200C-4E0B-BC09-AC88-E67957F74F6A}" dt="2024-09-04T09:09:25.143" v="145" actId="20577"/>
        <pc:sldMkLst>
          <pc:docMk/>
          <pc:sldMk cId="0" sldId="302"/>
        </pc:sldMkLst>
      </pc:sldChg>
      <pc:sldChg chg="del">
        <pc:chgData name="Jane Reeve" userId="S::j.reeve@horsell-village.surrey.sch.uk::f13c7a46-f20f-46a4-96d8-db1d7bae81cc" providerId="AD" clId="Web-{C01E200C-4E0B-BC09-AC88-E67957F74F6A}" dt="2024-09-04T08:42:30.821" v="5"/>
        <pc:sldMkLst>
          <pc:docMk/>
          <pc:sldMk cId="0" sldId="306"/>
        </pc:sldMkLst>
      </pc:sldChg>
      <pc:sldChg chg="del">
        <pc:chgData name="Jane Reeve" userId="S::j.reeve@horsell-village.surrey.sch.uk::f13c7a46-f20f-46a4-96d8-db1d7bae81cc" providerId="AD" clId="Web-{C01E200C-4E0B-BC09-AC88-E67957F74F6A}" dt="2024-09-04T08:45:42.169" v="29"/>
        <pc:sldMkLst>
          <pc:docMk/>
          <pc:sldMk cId="0" sldId="308"/>
        </pc:sldMkLst>
      </pc:sldChg>
      <pc:sldChg chg="del">
        <pc:chgData name="Jane Reeve" userId="S::j.reeve@horsell-village.surrey.sch.uk::f13c7a46-f20f-46a4-96d8-db1d7bae81cc" providerId="AD" clId="Web-{C01E200C-4E0B-BC09-AC88-E67957F74F6A}" dt="2024-09-04T08:42:39.024" v="7"/>
        <pc:sldMkLst>
          <pc:docMk/>
          <pc:sldMk cId="0" sldId="309"/>
        </pc:sldMkLst>
      </pc:sldChg>
      <pc:sldChg chg="del">
        <pc:chgData name="Jane Reeve" userId="S::j.reeve@horsell-village.surrey.sch.uk::f13c7a46-f20f-46a4-96d8-db1d7bae81cc" providerId="AD" clId="Web-{C01E200C-4E0B-BC09-AC88-E67957F74F6A}" dt="2024-09-04T08:44:16.933" v="9"/>
        <pc:sldMkLst>
          <pc:docMk/>
          <pc:sldMk cId="0" sldId="310"/>
        </pc:sldMkLst>
      </pc:sldChg>
      <pc:sldChg chg="delSp modSp del">
        <pc:chgData name="Jane Reeve" userId="S::j.reeve@horsell-village.surrey.sch.uk::f13c7a46-f20f-46a4-96d8-db1d7bae81cc" providerId="AD" clId="Web-{C01E200C-4E0B-BC09-AC88-E67957F74F6A}" dt="2024-09-04T08:41:43.835" v="4"/>
        <pc:sldMkLst>
          <pc:docMk/>
          <pc:sldMk cId="1798288690" sldId="314"/>
        </pc:sldMkLst>
      </pc:sldChg>
      <pc:sldChg chg="add del replId">
        <pc:chgData name="Jane Reeve" userId="S::j.reeve@horsell-village.surrey.sch.uk::f13c7a46-f20f-46a4-96d8-db1d7bae81cc" providerId="AD" clId="Web-{C01E200C-4E0B-BC09-AC88-E67957F74F6A}" dt="2024-09-04T08:42:41.118" v="8"/>
        <pc:sldMkLst>
          <pc:docMk/>
          <pc:sldMk cId="2092918138" sldId="314"/>
        </pc:sldMkLst>
      </pc:sldChg>
      <pc:sldChg chg="new del">
        <pc:chgData name="Jane Reeve" userId="S::j.reeve@horsell-village.surrey.sch.uk::f13c7a46-f20f-46a4-96d8-db1d7bae81cc" providerId="AD" clId="Web-{C01E200C-4E0B-BC09-AC88-E67957F74F6A}" dt="2024-09-04T09:09:08.831" v="133"/>
        <pc:sldMkLst>
          <pc:docMk/>
          <pc:sldMk cId="3592688750" sldId="314"/>
        </pc:sldMkLst>
      </pc:sldChg>
      <pc:sldChg chg="addSp delSp modSp add del replId">
        <pc:chgData name="Jane Reeve" userId="S::j.reeve@horsell-village.surrey.sch.uk::f13c7a46-f20f-46a4-96d8-db1d7bae81cc" providerId="AD" clId="Web-{C01E200C-4E0B-BC09-AC88-E67957F74F6A}" dt="2024-09-04T08:46:47.202" v="33"/>
        <pc:sldMkLst>
          <pc:docMk/>
          <pc:sldMk cId="4102529885" sldId="314"/>
        </pc:sldMkLst>
      </pc:sldChg>
      <pc:sldChg chg="modSp add replId">
        <pc:chgData name="Jane Reeve" userId="S::j.reeve@horsell-village.surrey.sch.uk::f13c7a46-f20f-46a4-96d8-db1d7bae81cc" providerId="AD" clId="Web-{C01E200C-4E0B-BC09-AC88-E67957F74F6A}" dt="2024-09-04T09:08:38.267" v="132" actId="20577"/>
        <pc:sldMkLst>
          <pc:docMk/>
          <pc:sldMk cId="1512582411" sldId="315"/>
        </pc:sldMkLst>
      </pc:sldChg>
      <pc:sldChg chg="new del">
        <pc:chgData name="Jane Reeve" userId="S::j.reeve@horsell-village.surrey.sch.uk::f13c7a46-f20f-46a4-96d8-db1d7bae81cc" providerId="AD" clId="Web-{C01E200C-4E0B-BC09-AC88-E67957F74F6A}" dt="2024-09-04T08:45:59.670" v="32"/>
        <pc:sldMkLst>
          <pc:docMk/>
          <pc:sldMk cId="3557761802" sldId="315"/>
        </pc:sldMkLst>
      </pc:sldChg>
      <pc:sldChg chg="modSp add replId">
        <pc:chgData name="Jane Reeve" userId="S::j.reeve@horsell-village.surrey.sch.uk::f13c7a46-f20f-46a4-96d8-db1d7bae81cc" providerId="AD" clId="Web-{C01E200C-4E0B-BC09-AC88-E67957F74F6A}" dt="2024-09-04T09:13:00.602" v="150" actId="20577"/>
        <pc:sldMkLst>
          <pc:docMk/>
          <pc:sldMk cId="2901633022" sldId="316"/>
        </pc:sldMkLst>
      </pc:sldChg>
    </pc:docChg>
  </pc:docChgLst>
  <pc:docChgLst>
    <pc:chgData name="Rachel Wright" userId="S::r.wright@horsell-village.surrey.sch.uk::8c671083-dc64-4bce-ac46-add75e92c5f4" providerId="AD" clId="Web-{44675098-F006-0130-F740-E099F1198600}"/>
    <pc:docChg chg="modSld">
      <pc:chgData name="Rachel Wright" userId="S::r.wright@horsell-village.surrey.sch.uk::8c671083-dc64-4bce-ac46-add75e92c5f4" providerId="AD" clId="Web-{44675098-F006-0130-F740-E099F1198600}" dt="2024-09-04T13:36:03.239" v="141" actId="20577"/>
      <pc:docMkLst>
        <pc:docMk/>
      </pc:docMkLst>
      <pc:sldChg chg="modSp">
        <pc:chgData name="Rachel Wright" userId="S::r.wright@horsell-village.surrey.sch.uk::8c671083-dc64-4bce-ac46-add75e92c5f4" providerId="AD" clId="Web-{44675098-F006-0130-F740-E099F1198600}" dt="2024-09-04T13:34:29.123" v="125" actId="20577"/>
        <pc:sldMkLst>
          <pc:docMk/>
          <pc:sldMk cId="0" sldId="287"/>
        </pc:sldMkLst>
      </pc:sldChg>
      <pc:sldChg chg="modSp">
        <pc:chgData name="Rachel Wright" userId="S::r.wright@horsell-village.surrey.sch.uk::8c671083-dc64-4bce-ac46-add75e92c5f4" providerId="AD" clId="Web-{44675098-F006-0130-F740-E099F1198600}" dt="2024-09-04T13:36:03.239" v="141" actId="20577"/>
        <pc:sldMkLst>
          <pc:docMk/>
          <pc:sldMk cId="0" sldId="288"/>
        </pc:sldMkLst>
      </pc:sldChg>
    </pc:docChg>
  </pc:docChgLst>
  <pc:docChgLst>
    <pc:chgData name="Laura Sharkey" userId="b5d16ccc-81d1-4d78-9c5a-43c9965516bf" providerId="ADAL" clId="{D673E2C7-ADDB-4343-A55C-E05826177BDB}"/>
    <pc:docChg chg="undo custSel modSld sldOrd">
      <pc:chgData name="Laura Sharkey" userId="b5d16ccc-81d1-4d78-9c5a-43c9965516bf" providerId="ADAL" clId="{D673E2C7-ADDB-4343-A55C-E05826177BDB}" dt="2024-09-05T13:09:14.863" v="1481" actId="20577"/>
      <pc:docMkLst>
        <pc:docMk/>
      </pc:docMkLst>
      <pc:sldChg chg="modSp mod">
        <pc:chgData name="Laura Sharkey" userId="b5d16ccc-81d1-4d78-9c5a-43c9965516bf" providerId="ADAL" clId="{D673E2C7-ADDB-4343-A55C-E05826177BDB}" dt="2024-09-05T13:09:14.863" v="1481" actId="20577"/>
        <pc:sldMkLst>
          <pc:docMk/>
          <pc:sldMk cId="0" sldId="262"/>
        </pc:sldMkLst>
      </pc:sldChg>
      <pc:sldChg chg="modSp mod">
        <pc:chgData name="Laura Sharkey" userId="b5d16ccc-81d1-4d78-9c5a-43c9965516bf" providerId="ADAL" clId="{D673E2C7-ADDB-4343-A55C-E05826177BDB}" dt="2024-09-05T12:55:27.751" v="1471" actId="20577"/>
        <pc:sldMkLst>
          <pc:docMk/>
          <pc:sldMk cId="0" sldId="284"/>
        </pc:sldMkLst>
      </pc:sldChg>
      <pc:sldChg chg="modSp mod">
        <pc:chgData name="Laura Sharkey" userId="b5d16ccc-81d1-4d78-9c5a-43c9965516bf" providerId="ADAL" clId="{D673E2C7-ADDB-4343-A55C-E05826177BDB}" dt="2024-09-05T12:37:37.760" v="460" actId="20577"/>
        <pc:sldMkLst>
          <pc:docMk/>
          <pc:sldMk cId="0" sldId="287"/>
        </pc:sldMkLst>
      </pc:sldChg>
      <pc:sldChg chg="modSp mod">
        <pc:chgData name="Laura Sharkey" userId="b5d16ccc-81d1-4d78-9c5a-43c9965516bf" providerId="ADAL" clId="{D673E2C7-ADDB-4343-A55C-E05826177BDB}" dt="2024-09-05T12:38:47.011" v="535" actId="403"/>
        <pc:sldMkLst>
          <pc:docMk/>
          <pc:sldMk cId="0" sldId="288"/>
        </pc:sldMkLst>
      </pc:sldChg>
      <pc:sldChg chg="modSp mod">
        <pc:chgData name="Laura Sharkey" userId="b5d16ccc-81d1-4d78-9c5a-43c9965516bf" providerId="ADAL" clId="{D673E2C7-ADDB-4343-A55C-E05826177BDB}" dt="2024-09-05T12:39:38.129" v="542" actId="5793"/>
        <pc:sldMkLst>
          <pc:docMk/>
          <pc:sldMk cId="0" sldId="289"/>
        </pc:sldMkLst>
      </pc:sldChg>
      <pc:sldChg chg="modSp mod">
        <pc:chgData name="Laura Sharkey" userId="b5d16ccc-81d1-4d78-9c5a-43c9965516bf" providerId="ADAL" clId="{D673E2C7-ADDB-4343-A55C-E05826177BDB}" dt="2024-09-05T12:46:48.759" v="998" actId="20577"/>
        <pc:sldMkLst>
          <pc:docMk/>
          <pc:sldMk cId="0" sldId="291"/>
        </pc:sldMkLst>
      </pc:sldChg>
      <pc:sldChg chg="modSp mod">
        <pc:chgData name="Laura Sharkey" userId="b5d16ccc-81d1-4d78-9c5a-43c9965516bf" providerId="ADAL" clId="{D673E2C7-ADDB-4343-A55C-E05826177BDB}" dt="2024-09-05T12:53:20.031" v="1462" actId="20577"/>
        <pc:sldMkLst>
          <pc:docMk/>
          <pc:sldMk cId="0" sldId="300"/>
        </pc:sldMkLst>
      </pc:sldChg>
      <pc:sldChg chg="modSp mod">
        <pc:chgData name="Laura Sharkey" userId="b5d16ccc-81d1-4d78-9c5a-43c9965516bf" providerId="ADAL" clId="{D673E2C7-ADDB-4343-A55C-E05826177BDB}" dt="2024-09-05T12:26:13.658" v="0" actId="20577"/>
        <pc:sldMkLst>
          <pc:docMk/>
          <pc:sldMk cId="0" sldId="305"/>
        </pc:sldMkLst>
      </pc:sldChg>
      <pc:sldChg chg="modSp mod ord">
        <pc:chgData name="Laura Sharkey" userId="b5d16ccc-81d1-4d78-9c5a-43c9965516bf" providerId="ADAL" clId="{D673E2C7-ADDB-4343-A55C-E05826177BDB}" dt="2024-09-05T12:48:05.445" v="1023" actId="20577"/>
        <pc:sldMkLst>
          <pc:docMk/>
          <pc:sldMk cId="0" sldId="313"/>
        </pc:sldMkLst>
      </pc:sldChg>
      <pc:sldChg chg="modSp mod">
        <pc:chgData name="Laura Sharkey" userId="b5d16ccc-81d1-4d78-9c5a-43c9965516bf" providerId="ADAL" clId="{D673E2C7-ADDB-4343-A55C-E05826177BDB}" dt="2024-09-05T12:54:17.246" v="1463" actId="20577"/>
        <pc:sldMkLst>
          <pc:docMk/>
          <pc:sldMk cId="2901633022" sldId="316"/>
        </pc:sldMkLst>
      </pc:sldChg>
    </pc:docChg>
  </pc:docChgLst>
  <pc:docChgLst>
    <pc:chgData name="Laura Sharkey" userId="S::l.sharkey@horsell-village.surrey.sch.uk::b5d16ccc-81d1-4d78-9c5a-43c9965516bf" providerId="AD" clId="Web-{BD54C1BA-E8F3-ADBB-BBB3-C51E1770D6CC}"/>
    <pc:docChg chg="modSld">
      <pc:chgData name="Laura Sharkey" userId="S::l.sharkey@horsell-village.surrey.sch.uk::b5d16ccc-81d1-4d78-9c5a-43c9965516bf" providerId="AD" clId="Web-{BD54C1BA-E8F3-ADBB-BBB3-C51E1770D6CC}" dt="2024-09-05T13:05:12.810" v="129" actId="20577"/>
      <pc:docMkLst>
        <pc:docMk/>
      </pc:docMkLst>
      <pc:sldChg chg="modSp">
        <pc:chgData name="Laura Sharkey" userId="S::l.sharkey@horsell-village.surrey.sch.uk::b5d16ccc-81d1-4d78-9c5a-43c9965516bf" providerId="AD" clId="Web-{BD54C1BA-E8F3-ADBB-BBB3-C51E1770D6CC}" dt="2024-09-05T13:05:12.810" v="129" actId="20577"/>
        <pc:sldMkLst>
          <pc:docMk/>
          <pc:sldMk cId="0" sldId="262"/>
        </pc:sldMkLst>
      </pc:sldChg>
      <pc:sldChg chg="modSp">
        <pc:chgData name="Laura Sharkey" userId="S::l.sharkey@horsell-village.surrey.sch.uk::b5d16ccc-81d1-4d78-9c5a-43c9965516bf" providerId="AD" clId="Web-{BD54C1BA-E8F3-ADBB-BBB3-C51E1770D6CC}" dt="2024-09-05T13:03:54.214" v="125" actId="20577"/>
        <pc:sldMkLst>
          <pc:docMk/>
          <pc:sldMk cId="0" sldId="302"/>
        </pc:sldMkLst>
      </pc:sldChg>
    </pc:docChg>
  </pc:docChgLst>
  <pc:docChgLst>
    <pc:chgData name="Jane Reeve" userId="S::j.reeve@horsell-village.surrey.sch.uk::f13c7a46-f20f-46a4-96d8-db1d7bae81cc" providerId="AD" clId="Web-{91EC5448-4C26-A88D-5960-289BE1D96FBB}"/>
    <pc:docChg chg="addSld delSld">
      <pc:chgData name="Jane Reeve" userId="S::j.reeve@horsell-village.surrey.sch.uk::f13c7a46-f20f-46a4-96d8-db1d7bae81cc" providerId="AD" clId="Web-{91EC5448-4C26-A88D-5960-289BE1D96FBB}" dt="2024-09-10T07:36:12.019" v="2"/>
      <pc:docMkLst>
        <pc:docMk/>
      </pc:docMkLst>
      <pc:sldChg chg="del">
        <pc:chgData name="Jane Reeve" userId="S::j.reeve@horsell-village.surrey.sch.uk::f13c7a46-f20f-46a4-96d8-db1d7bae81cc" providerId="AD" clId="Web-{91EC5448-4C26-A88D-5960-289BE1D96FBB}" dt="2024-09-10T07:35:20.142" v="0"/>
        <pc:sldMkLst>
          <pc:docMk/>
          <pc:sldMk cId="0" sldId="305"/>
        </pc:sldMkLst>
      </pc:sldChg>
      <pc:sldChg chg="new del">
        <pc:chgData name="Jane Reeve" userId="S::j.reeve@horsell-village.surrey.sch.uk::f13c7a46-f20f-46a4-96d8-db1d7bae81cc" providerId="AD" clId="Web-{91EC5448-4C26-A88D-5960-289BE1D96FBB}" dt="2024-09-10T07:36:12.019" v="2"/>
        <pc:sldMkLst>
          <pc:docMk/>
          <pc:sldMk cId="3479325239" sldId="317"/>
        </pc:sldMkLst>
      </pc:sldChg>
    </pc:docChg>
  </pc:docChgLst>
  <pc:docChgLst>
    <pc:chgData name="Jane Reeve" userId="S::j.reeve@horsell-village.surrey.sch.uk::f13c7a46-f20f-46a4-96d8-db1d7bae81cc" providerId="AD" clId="Web-{3159F413-6879-1587-E5E0-FC294448FF0D}"/>
    <pc:docChg chg="modSld">
      <pc:chgData name="Jane Reeve" userId="S::j.reeve@horsell-village.surrey.sch.uk::f13c7a46-f20f-46a4-96d8-db1d7bae81cc" providerId="AD" clId="Web-{3159F413-6879-1587-E5E0-FC294448FF0D}" dt="2024-09-04T09:15:11.724" v="39" actId="20577"/>
      <pc:docMkLst>
        <pc:docMk/>
      </pc:docMkLst>
      <pc:sldChg chg="modSp">
        <pc:chgData name="Jane Reeve" userId="S::j.reeve@horsell-village.surrey.sch.uk::f13c7a46-f20f-46a4-96d8-db1d7bae81cc" providerId="AD" clId="Web-{3159F413-6879-1587-E5E0-FC294448FF0D}" dt="2024-09-04T09:15:11.724" v="39" actId="20577"/>
        <pc:sldMkLst>
          <pc:docMk/>
          <pc:sldMk cId="1512582411" sldId="315"/>
        </pc:sldMkLst>
      </pc:sldChg>
      <pc:sldChg chg="modSp">
        <pc:chgData name="Jane Reeve" userId="S::j.reeve@horsell-village.surrey.sch.uk::f13c7a46-f20f-46a4-96d8-db1d7bae81cc" providerId="AD" clId="Web-{3159F413-6879-1587-E5E0-FC294448FF0D}" dt="2024-09-04T09:14:52.613" v="9" actId="20577"/>
        <pc:sldMkLst>
          <pc:docMk/>
          <pc:sldMk cId="2901633022" sldId="316"/>
        </pc:sldMkLst>
      </pc:sldChg>
    </pc:docChg>
  </pc:docChgLst>
  <pc:docChgLst>
    <pc:chgData name="Jane Reeve" userId="S::j.reeve@horsell-village.surrey.sch.uk::f13c7a46-f20f-46a4-96d8-db1d7bae81cc" providerId="AD" clId="Web-{25B3B864-3FEE-D128-9AE3-5E95A0A6DEB6}"/>
    <pc:docChg chg="addSld delSld modSld">
      <pc:chgData name="Jane Reeve" userId="S::j.reeve@horsell-village.surrey.sch.uk::f13c7a46-f20f-46a4-96d8-db1d7bae81cc" providerId="AD" clId="Web-{25B3B864-3FEE-D128-9AE3-5E95A0A6DEB6}" dt="2025-09-04T15:18:18.539" v="28" actId="20577"/>
      <pc:docMkLst>
        <pc:docMk/>
      </pc:docMkLst>
      <pc:sldChg chg="add del">
        <pc:chgData name="Jane Reeve" userId="S::j.reeve@horsell-village.surrey.sch.uk::f13c7a46-f20f-46a4-96d8-db1d7bae81cc" providerId="AD" clId="Web-{25B3B864-3FEE-D128-9AE3-5E95A0A6DEB6}" dt="2025-09-04T15:15:29.477" v="4"/>
        <pc:sldMkLst>
          <pc:docMk/>
          <pc:sldMk cId="0" sldId="286"/>
        </pc:sldMkLst>
      </pc:sldChg>
      <pc:sldChg chg="modSp">
        <pc:chgData name="Jane Reeve" userId="S::j.reeve@horsell-village.surrey.sch.uk::f13c7a46-f20f-46a4-96d8-db1d7bae81cc" providerId="AD" clId="Web-{25B3B864-3FEE-D128-9AE3-5E95A0A6DEB6}" dt="2025-09-04T15:17:32.711" v="6" actId="20577"/>
        <pc:sldMkLst>
          <pc:docMk/>
          <pc:sldMk cId="0" sldId="289"/>
        </pc:sldMkLst>
        <pc:spChg chg="mod">
          <ac:chgData name="Jane Reeve" userId="S::j.reeve@horsell-village.surrey.sch.uk::f13c7a46-f20f-46a4-96d8-db1d7bae81cc" providerId="AD" clId="Web-{25B3B864-3FEE-D128-9AE3-5E95A0A6DEB6}" dt="2025-09-04T15:17:32.711" v="6" actId="20577"/>
          <ac:spMkLst>
            <pc:docMk/>
            <pc:sldMk cId="0" sldId="289"/>
            <ac:spMk id="6" creationId="{83595C0E-2C3A-4492-BE37-0307E37547C1}"/>
          </ac:spMkLst>
        </pc:spChg>
      </pc:sldChg>
      <pc:sldChg chg="del">
        <pc:chgData name="Jane Reeve" userId="S::j.reeve@horsell-village.surrey.sch.uk::f13c7a46-f20f-46a4-96d8-db1d7bae81cc" providerId="AD" clId="Web-{25B3B864-3FEE-D128-9AE3-5E95A0A6DEB6}" dt="2025-09-04T15:15:10.992" v="1"/>
        <pc:sldMkLst>
          <pc:docMk/>
          <pc:sldMk cId="0" sldId="303"/>
        </pc:sldMkLst>
      </pc:sldChg>
      <pc:sldChg chg="del">
        <pc:chgData name="Jane Reeve" userId="S::j.reeve@horsell-village.surrey.sch.uk::f13c7a46-f20f-46a4-96d8-db1d7bae81cc" providerId="AD" clId="Web-{25B3B864-3FEE-D128-9AE3-5E95A0A6DEB6}" dt="2025-09-04T15:15:01.992" v="0"/>
        <pc:sldMkLst>
          <pc:docMk/>
          <pc:sldMk cId="0" sldId="311"/>
        </pc:sldMkLst>
      </pc:sldChg>
      <pc:sldChg chg="del">
        <pc:chgData name="Jane Reeve" userId="S::j.reeve@horsell-village.surrey.sch.uk::f13c7a46-f20f-46a4-96d8-db1d7bae81cc" providerId="AD" clId="Web-{25B3B864-3FEE-D128-9AE3-5E95A0A6DEB6}" dt="2025-09-04T15:15:19.289" v="2"/>
        <pc:sldMkLst>
          <pc:docMk/>
          <pc:sldMk cId="0" sldId="312"/>
        </pc:sldMkLst>
      </pc:sldChg>
      <pc:sldChg chg="modSp">
        <pc:chgData name="Jane Reeve" userId="S::j.reeve@horsell-village.surrey.sch.uk::f13c7a46-f20f-46a4-96d8-db1d7bae81cc" providerId="AD" clId="Web-{25B3B864-3FEE-D128-9AE3-5E95A0A6DEB6}" dt="2025-09-04T15:18:14.070" v="21" actId="20577"/>
        <pc:sldMkLst>
          <pc:docMk/>
          <pc:sldMk cId="1512582411" sldId="315"/>
        </pc:sldMkLst>
        <pc:spChg chg="mod">
          <ac:chgData name="Jane Reeve" userId="S::j.reeve@horsell-village.surrey.sch.uk::f13c7a46-f20f-46a4-96d8-db1d7bae81cc" providerId="AD" clId="Web-{25B3B864-3FEE-D128-9AE3-5E95A0A6DEB6}" dt="2025-09-04T15:18:14.070" v="21" actId="20577"/>
          <ac:spMkLst>
            <pc:docMk/>
            <pc:sldMk cId="1512582411" sldId="315"/>
            <ac:spMk id="23557" creationId="{F0688717-2A17-CF22-79D4-FF332763D0AB}"/>
          </ac:spMkLst>
        </pc:spChg>
      </pc:sldChg>
      <pc:sldChg chg="modSp">
        <pc:chgData name="Jane Reeve" userId="S::j.reeve@horsell-village.surrey.sch.uk::f13c7a46-f20f-46a4-96d8-db1d7bae81cc" providerId="AD" clId="Web-{25B3B864-3FEE-D128-9AE3-5E95A0A6DEB6}" dt="2025-09-04T15:18:18.539" v="28" actId="20577"/>
        <pc:sldMkLst>
          <pc:docMk/>
          <pc:sldMk cId="2901633022" sldId="316"/>
        </pc:sldMkLst>
        <pc:spChg chg="mod">
          <ac:chgData name="Jane Reeve" userId="S::j.reeve@horsell-village.surrey.sch.uk::f13c7a46-f20f-46a4-96d8-db1d7bae81cc" providerId="AD" clId="Web-{25B3B864-3FEE-D128-9AE3-5E95A0A6DEB6}" dt="2025-09-04T15:18:18.539" v="28" actId="20577"/>
          <ac:spMkLst>
            <pc:docMk/>
            <pc:sldMk cId="2901633022" sldId="316"/>
            <ac:spMk id="23557" creationId="{F0688717-2A17-CF22-79D4-FF332763D0AB}"/>
          </ac:spMkLst>
        </pc:spChg>
      </pc:sldChg>
    </pc:docChg>
  </pc:docChgLst>
  <pc:docChgLst>
    <pc:chgData name="Jane Reeve" userId="S::j.reeve@horsell-village.surrey.sch.uk::f13c7a46-f20f-46a4-96d8-db1d7bae81cc" providerId="AD" clId="Web-{38C757DA-4703-E0EF-5A86-83B4E633D98D}"/>
    <pc:docChg chg="modSld">
      <pc:chgData name="Jane Reeve" userId="S::j.reeve@horsell-village.surrey.sch.uk::f13c7a46-f20f-46a4-96d8-db1d7bae81cc" providerId="AD" clId="Web-{38C757DA-4703-E0EF-5A86-83B4E633D98D}" dt="2024-09-05T10:40:16.258" v="985" actId="20577"/>
      <pc:docMkLst>
        <pc:docMk/>
      </pc:docMkLst>
      <pc:sldChg chg="modSp">
        <pc:chgData name="Jane Reeve" userId="S::j.reeve@horsell-village.surrey.sch.uk::f13c7a46-f20f-46a4-96d8-db1d7bae81cc" providerId="AD" clId="Web-{38C757DA-4703-E0EF-5A86-83B4E633D98D}" dt="2024-09-05T09:43:38.854" v="179" actId="1076"/>
        <pc:sldMkLst>
          <pc:docMk/>
          <pc:sldMk cId="0" sldId="289"/>
        </pc:sldMkLst>
      </pc:sldChg>
      <pc:sldChg chg="modSp">
        <pc:chgData name="Jane Reeve" userId="S::j.reeve@horsell-village.surrey.sch.uk::f13c7a46-f20f-46a4-96d8-db1d7bae81cc" providerId="AD" clId="Web-{38C757DA-4703-E0EF-5A86-83B4E633D98D}" dt="2024-09-05T10:05:11.221" v="701" actId="20577"/>
        <pc:sldMkLst>
          <pc:docMk/>
          <pc:sldMk cId="0" sldId="301"/>
        </pc:sldMkLst>
      </pc:sldChg>
      <pc:sldChg chg="modSp">
        <pc:chgData name="Jane Reeve" userId="S::j.reeve@horsell-village.surrey.sch.uk::f13c7a46-f20f-46a4-96d8-db1d7bae81cc" providerId="AD" clId="Web-{38C757DA-4703-E0EF-5A86-83B4E633D98D}" dt="2024-09-05T10:04:10.843" v="689" actId="20577"/>
        <pc:sldMkLst>
          <pc:docMk/>
          <pc:sldMk cId="0" sldId="302"/>
        </pc:sldMkLst>
      </pc:sldChg>
      <pc:sldChg chg="modSp">
        <pc:chgData name="Jane Reeve" userId="S::j.reeve@horsell-village.surrey.sch.uk::f13c7a46-f20f-46a4-96d8-db1d7bae81cc" providerId="AD" clId="Web-{38C757DA-4703-E0EF-5A86-83B4E633D98D}" dt="2024-09-05T10:03:52.546" v="687" actId="20577"/>
        <pc:sldMkLst>
          <pc:docMk/>
          <pc:sldMk cId="1512582411" sldId="315"/>
        </pc:sldMkLst>
      </pc:sldChg>
      <pc:sldChg chg="modSp">
        <pc:chgData name="Jane Reeve" userId="S::j.reeve@horsell-village.surrey.sch.uk::f13c7a46-f20f-46a4-96d8-db1d7bae81cc" providerId="AD" clId="Web-{38C757DA-4703-E0EF-5A86-83B4E633D98D}" dt="2024-09-05T10:40:16.258" v="985" actId="20577"/>
        <pc:sldMkLst>
          <pc:docMk/>
          <pc:sldMk cId="2901633022" sldId="316"/>
        </pc:sldMkLst>
      </pc:sldChg>
    </pc:docChg>
  </pc:docChgLst>
  <pc:docChgLst>
    <pc:chgData name="Jo Richardson" userId="S::j.richardson@horsell-village.surrey.sch.uk::5718cade-44c0-4680-b73f-2b547927c303" providerId="AD" clId="Web-{1D24C5A2-4BB4-A91A-9BBF-0CF0AC6BC460}"/>
    <pc:docChg chg="modSld">
      <pc:chgData name="Jo Richardson" userId="S::j.richardson@horsell-village.surrey.sch.uk::5718cade-44c0-4680-b73f-2b547927c303" providerId="AD" clId="Web-{1D24C5A2-4BB4-A91A-9BBF-0CF0AC6BC460}" dt="2025-09-16T07:25:26.272" v="11" actId="20577"/>
      <pc:docMkLst>
        <pc:docMk/>
      </pc:docMkLst>
      <pc:sldChg chg="modSp">
        <pc:chgData name="Jo Richardson" userId="S::j.richardson@horsell-village.surrey.sch.uk::5718cade-44c0-4680-b73f-2b547927c303" providerId="AD" clId="Web-{1D24C5A2-4BB4-A91A-9BBF-0CF0AC6BC460}" dt="2025-09-16T07:25:26.272" v="11" actId="20577"/>
        <pc:sldMkLst>
          <pc:docMk/>
          <pc:sldMk cId="2901633022" sldId="316"/>
        </pc:sldMkLst>
        <pc:spChg chg="mod">
          <ac:chgData name="Jo Richardson" userId="S::j.richardson@horsell-village.surrey.sch.uk::5718cade-44c0-4680-b73f-2b547927c303" providerId="AD" clId="Web-{1D24C5A2-4BB4-A91A-9BBF-0CF0AC6BC460}" dt="2025-09-16T07:25:26.272" v="11" actId="20577"/>
          <ac:spMkLst>
            <pc:docMk/>
            <pc:sldMk cId="2901633022" sldId="316"/>
            <ac:spMk id="23557" creationId="{F0688717-2A17-CF22-79D4-FF332763D0AB}"/>
          </ac:spMkLst>
        </pc:spChg>
      </pc:sldChg>
    </pc:docChg>
  </pc:docChgLst>
  <pc:docChgLst>
    <pc:chgData name="Jane Reeve" userId="S::j.reeve@horsell-village.surrey.sch.uk::f13c7a46-f20f-46a4-96d8-db1d7bae81cc" providerId="AD" clId="Web-{18ADFB5E-08B0-ABD7-87EA-68ACEE8C3B3E}"/>
    <pc:docChg chg="addSld modSld sldOrd">
      <pc:chgData name="Jane Reeve" userId="S::j.reeve@horsell-village.surrey.sch.uk::f13c7a46-f20f-46a4-96d8-db1d7bae81cc" providerId="AD" clId="Web-{18ADFB5E-08B0-ABD7-87EA-68ACEE8C3B3E}" dt="2024-09-10T07:40:20.198" v="40" actId="1076"/>
      <pc:docMkLst>
        <pc:docMk/>
      </pc:docMkLst>
      <pc:sldChg chg="modSp">
        <pc:chgData name="Jane Reeve" userId="S::j.reeve@horsell-village.surrey.sch.uk::f13c7a46-f20f-46a4-96d8-db1d7bae81cc" providerId="AD" clId="Web-{18ADFB5E-08B0-ABD7-87EA-68ACEE8C3B3E}" dt="2024-09-10T07:40:20.198" v="40" actId="1076"/>
        <pc:sldMkLst>
          <pc:docMk/>
          <pc:sldMk cId="0" sldId="303"/>
        </pc:sldMkLst>
      </pc:sldChg>
      <pc:sldChg chg="addSp delSp modSp new mod ord setBg">
        <pc:chgData name="Jane Reeve" userId="S::j.reeve@horsell-village.surrey.sch.uk::f13c7a46-f20f-46a4-96d8-db1d7bae81cc" providerId="AD" clId="Web-{18ADFB5E-08B0-ABD7-87EA-68ACEE8C3B3E}" dt="2024-09-10T07:39:24.447" v="35" actId="20577"/>
        <pc:sldMkLst>
          <pc:docMk/>
          <pc:sldMk cId="1446810882" sldId="317"/>
        </pc:sldMkLst>
      </pc:sldChg>
    </pc:docChg>
  </pc:docChgLst>
  <pc:docChgLst>
    <pc:chgData name="Rachel Wright" userId="S::r.wright@horsell-village.surrey.sch.uk::8c671083-dc64-4bce-ac46-add75e92c5f4" providerId="AD" clId="Web-{7A364CA5-F6A9-5369-E958-F1BC88CC1B4A}"/>
    <pc:docChg chg="modSld">
      <pc:chgData name="Rachel Wright" userId="S::r.wright@horsell-village.surrey.sch.uk::8c671083-dc64-4bce-ac46-add75e92c5f4" providerId="AD" clId="Web-{7A364CA5-F6A9-5369-E958-F1BC88CC1B4A}" dt="2024-09-04T13:48:23.641" v="42" actId="20577"/>
      <pc:docMkLst>
        <pc:docMk/>
      </pc:docMkLst>
      <pc:sldChg chg="modSp">
        <pc:chgData name="Rachel Wright" userId="S::r.wright@horsell-village.surrey.sch.uk::8c671083-dc64-4bce-ac46-add75e92c5f4" providerId="AD" clId="Web-{7A364CA5-F6A9-5369-E958-F1BC88CC1B4A}" dt="2024-09-04T13:48:23.641" v="42" actId="20577"/>
        <pc:sldMkLst>
          <pc:docMk/>
          <pc:sldMk cId="0" sldId="302"/>
        </pc:sldMkLst>
      </pc:sldChg>
    </pc:docChg>
  </pc:docChgLst>
  <pc:docChgLst>
    <pc:chgData name="Jo Richardson" userId="S::j.richardson@horsell-village.surrey.sch.uk::5718cade-44c0-4680-b73f-2b547927c303" providerId="AD" clId="Web-{E114C515-9161-D860-5EB8-67AC54ACD353}"/>
    <pc:docChg chg="modSld">
      <pc:chgData name="Jo Richardson" userId="S::j.richardson@horsell-village.surrey.sch.uk::5718cade-44c0-4680-b73f-2b547927c303" providerId="AD" clId="Web-{E114C515-9161-D860-5EB8-67AC54ACD353}" dt="2025-09-12T12:35:16.001" v="248"/>
      <pc:docMkLst>
        <pc:docMk/>
      </pc:docMkLst>
      <pc:sldChg chg="modSp">
        <pc:chgData name="Jo Richardson" userId="S::j.richardson@horsell-village.surrey.sch.uk::5718cade-44c0-4680-b73f-2b547927c303" providerId="AD" clId="Web-{E114C515-9161-D860-5EB8-67AC54ACD353}" dt="2025-09-12T12:17:22.600" v="9" actId="1076"/>
        <pc:sldMkLst>
          <pc:docMk/>
          <pc:sldMk cId="0" sldId="262"/>
        </pc:sldMkLst>
        <pc:spChg chg="mod">
          <ac:chgData name="Jo Richardson" userId="S::j.richardson@horsell-village.surrey.sch.uk::5718cade-44c0-4680-b73f-2b547927c303" providerId="AD" clId="Web-{E114C515-9161-D860-5EB8-67AC54ACD353}" dt="2025-09-12T12:17:22.600" v="9" actId="1076"/>
          <ac:spMkLst>
            <pc:docMk/>
            <pc:sldMk cId="0" sldId="262"/>
            <ac:spMk id="7172" creationId="{45250019-BF8B-76A1-793E-41990BC9D5B0}"/>
          </ac:spMkLst>
        </pc:spChg>
      </pc:sldChg>
      <pc:sldChg chg="addSp delSp modSp">
        <pc:chgData name="Jo Richardson" userId="S::j.richardson@horsell-village.surrey.sch.uk::5718cade-44c0-4680-b73f-2b547927c303" providerId="AD" clId="Web-{E114C515-9161-D860-5EB8-67AC54ACD353}" dt="2025-09-12T12:31:30.466" v="235" actId="1076"/>
        <pc:sldMkLst>
          <pc:docMk/>
          <pc:sldMk cId="0" sldId="286"/>
        </pc:sldMkLst>
        <pc:picChg chg="add mod">
          <ac:chgData name="Jo Richardson" userId="S::j.richardson@horsell-village.surrey.sch.uk::5718cade-44c0-4680-b73f-2b547927c303" providerId="AD" clId="Web-{E114C515-9161-D860-5EB8-67AC54ACD353}" dt="2025-09-12T12:31:30.466" v="235" actId="1076"/>
          <ac:picMkLst>
            <pc:docMk/>
            <pc:sldMk cId="0" sldId="286"/>
            <ac:picMk id="5" creationId="{99FCD1AC-38DE-EE43-FF99-80292FC8B4F2}"/>
          </ac:picMkLst>
        </pc:picChg>
      </pc:sldChg>
      <pc:sldChg chg="modSp">
        <pc:chgData name="Jo Richardson" userId="S::j.richardson@horsell-village.surrey.sch.uk::5718cade-44c0-4680-b73f-2b547927c303" providerId="AD" clId="Web-{E114C515-9161-D860-5EB8-67AC54ACD353}" dt="2025-09-12T12:21:09.338" v="101"/>
        <pc:sldMkLst>
          <pc:docMk/>
          <pc:sldMk cId="0" sldId="287"/>
        </pc:sldMkLst>
        <pc:spChg chg="mod">
          <ac:chgData name="Jo Richardson" userId="S::j.richardson@horsell-village.surrey.sch.uk::5718cade-44c0-4680-b73f-2b547927c303" providerId="AD" clId="Web-{E114C515-9161-D860-5EB8-67AC54ACD353}" dt="2025-09-12T12:21:04.181" v="75" actId="20577"/>
          <ac:spMkLst>
            <pc:docMk/>
            <pc:sldMk cId="0" sldId="287"/>
            <ac:spMk id="15406" creationId="{D468E44A-8766-FB0A-F068-D29E83E1081E}"/>
          </ac:spMkLst>
        </pc:spChg>
        <pc:graphicFrameChg chg="mod modGraphic">
          <ac:chgData name="Jo Richardson" userId="S::j.richardson@horsell-village.surrey.sch.uk::5718cade-44c0-4680-b73f-2b547927c303" providerId="AD" clId="Web-{E114C515-9161-D860-5EB8-67AC54ACD353}" dt="2025-09-12T12:21:09.338" v="101"/>
          <ac:graphicFrameMkLst>
            <pc:docMk/>
            <pc:sldMk cId="0" sldId="287"/>
            <ac:graphicFrameMk id="5" creationId="{2D2CE96C-04DD-4097-B6E6-B2DE08980149}"/>
          </ac:graphicFrameMkLst>
        </pc:graphicFrameChg>
      </pc:sldChg>
      <pc:sldChg chg="modSp">
        <pc:chgData name="Jo Richardson" userId="S::j.richardson@horsell-village.surrey.sch.uk::5718cade-44c0-4680-b73f-2b547927c303" providerId="AD" clId="Web-{E114C515-9161-D860-5EB8-67AC54ACD353}" dt="2025-09-12T12:23:28.901" v="135" actId="14100"/>
        <pc:sldMkLst>
          <pc:docMk/>
          <pc:sldMk cId="0" sldId="289"/>
        </pc:sldMkLst>
        <pc:spChg chg="mod">
          <ac:chgData name="Jo Richardson" userId="S::j.richardson@horsell-village.surrey.sch.uk::5718cade-44c0-4680-b73f-2b547927c303" providerId="AD" clId="Web-{E114C515-9161-D860-5EB8-67AC54ACD353}" dt="2025-09-12T12:23:28.901" v="135" actId="14100"/>
          <ac:spMkLst>
            <pc:docMk/>
            <pc:sldMk cId="0" sldId="289"/>
            <ac:spMk id="6" creationId="{83595C0E-2C3A-4492-BE37-0307E37547C1}"/>
          </ac:spMkLst>
        </pc:spChg>
      </pc:sldChg>
      <pc:sldChg chg="modSp">
        <pc:chgData name="Jo Richardson" userId="S::j.richardson@horsell-village.surrey.sch.uk::5718cade-44c0-4680-b73f-2b547927c303" providerId="AD" clId="Web-{E114C515-9161-D860-5EB8-67AC54ACD353}" dt="2025-09-12T12:24:44.417" v="137" actId="20577"/>
        <pc:sldMkLst>
          <pc:docMk/>
          <pc:sldMk cId="0" sldId="300"/>
        </pc:sldMkLst>
        <pc:spChg chg="mod">
          <ac:chgData name="Jo Richardson" userId="S::j.richardson@horsell-village.surrey.sch.uk::5718cade-44c0-4680-b73f-2b547927c303" providerId="AD" clId="Web-{E114C515-9161-D860-5EB8-67AC54ACD353}" dt="2025-09-12T12:24:44.417" v="137" actId="20577"/>
          <ac:spMkLst>
            <pc:docMk/>
            <pc:sldMk cId="0" sldId="300"/>
            <ac:spMk id="4" creationId="{0422181C-434B-4EF6-B39A-8DAA0967E0ED}"/>
          </ac:spMkLst>
        </pc:spChg>
      </pc:sldChg>
      <pc:sldChg chg="modSp">
        <pc:chgData name="Jo Richardson" userId="S::j.richardson@horsell-village.surrey.sch.uk::5718cade-44c0-4680-b73f-2b547927c303" providerId="AD" clId="Web-{E114C515-9161-D860-5EB8-67AC54ACD353}" dt="2025-09-12T12:29:20.979" v="210" actId="20577"/>
        <pc:sldMkLst>
          <pc:docMk/>
          <pc:sldMk cId="0" sldId="302"/>
        </pc:sldMkLst>
        <pc:spChg chg="mod">
          <ac:chgData name="Jo Richardson" userId="S::j.richardson@horsell-village.surrey.sch.uk::5718cade-44c0-4680-b73f-2b547927c303" providerId="AD" clId="Web-{E114C515-9161-D860-5EB8-67AC54ACD353}" dt="2025-09-12T12:29:20.979" v="210" actId="20577"/>
          <ac:spMkLst>
            <pc:docMk/>
            <pc:sldMk cId="0" sldId="302"/>
            <ac:spMk id="4" creationId="{0422181C-434B-4EF6-B39A-8DAA0967E0ED}"/>
          </ac:spMkLst>
        </pc:spChg>
      </pc:sldChg>
      <pc:sldChg chg="modSp">
        <pc:chgData name="Jo Richardson" userId="S::j.richardson@horsell-village.surrey.sch.uk::5718cade-44c0-4680-b73f-2b547927c303" providerId="AD" clId="Web-{E114C515-9161-D860-5EB8-67AC54ACD353}" dt="2025-09-12T12:30:05.386" v="224" actId="20577"/>
        <pc:sldMkLst>
          <pc:docMk/>
          <pc:sldMk cId="1512582411" sldId="315"/>
        </pc:sldMkLst>
        <pc:spChg chg="mod">
          <ac:chgData name="Jo Richardson" userId="S::j.richardson@horsell-village.surrey.sch.uk::5718cade-44c0-4680-b73f-2b547927c303" providerId="AD" clId="Web-{E114C515-9161-D860-5EB8-67AC54ACD353}" dt="2025-09-12T12:30:05.386" v="224" actId="20577"/>
          <ac:spMkLst>
            <pc:docMk/>
            <pc:sldMk cId="1512582411" sldId="315"/>
            <ac:spMk id="23557" creationId="{F0688717-2A17-CF22-79D4-FF332763D0AB}"/>
          </ac:spMkLst>
        </pc:spChg>
      </pc:sldChg>
      <pc:sldChg chg="modSp">
        <pc:chgData name="Jo Richardson" userId="S::j.richardson@horsell-village.surrey.sch.uk::5718cade-44c0-4680-b73f-2b547927c303" providerId="AD" clId="Web-{E114C515-9161-D860-5EB8-67AC54ACD353}" dt="2025-09-12T12:30:43.997" v="227" actId="20577"/>
        <pc:sldMkLst>
          <pc:docMk/>
          <pc:sldMk cId="2901633022" sldId="316"/>
        </pc:sldMkLst>
        <pc:spChg chg="mod">
          <ac:chgData name="Jo Richardson" userId="S::j.richardson@horsell-village.surrey.sch.uk::5718cade-44c0-4680-b73f-2b547927c303" providerId="AD" clId="Web-{E114C515-9161-D860-5EB8-67AC54ACD353}" dt="2025-09-12T12:30:43.997" v="227" actId="20577"/>
          <ac:spMkLst>
            <pc:docMk/>
            <pc:sldMk cId="2901633022" sldId="316"/>
            <ac:spMk id="23557" creationId="{F0688717-2A17-CF22-79D4-FF332763D0AB}"/>
          </ac:spMkLst>
        </pc:spChg>
      </pc:sldChg>
      <pc:sldChg chg="addSp modSp mod setBg">
        <pc:chgData name="Jo Richardson" userId="S::j.richardson@horsell-village.surrey.sch.uk::5718cade-44c0-4680-b73f-2b547927c303" providerId="AD" clId="Web-{E114C515-9161-D860-5EB8-67AC54ACD353}" dt="2025-09-12T12:35:16.001" v="248"/>
        <pc:sldMkLst>
          <pc:docMk/>
          <pc:sldMk cId="1446810882" sldId="317"/>
        </pc:sldMkLst>
        <pc:spChg chg="mod">
          <ac:chgData name="Jo Richardson" userId="S::j.richardson@horsell-village.surrey.sch.uk::5718cade-44c0-4680-b73f-2b547927c303" providerId="AD" clId="Web-{E114C515-9161-D860-5EB8-67AC54ACD353}" dt="2025-09-12T12:16:29.068" v="6" actId="20577"/>
          <ac:spMkLst>
            <pc:docMk/>
            <pc:sldMk cId="1446810882" sldId="317"/>
            <ac:spMk id="2" creationId="{B6F3ADF7-EFB6-A155-FA3A-26318168842F}"/>
          </ac:spMkLst>
        </pc:spChg>
        <pc:spChg chg="mod">
          <ac:chgData name="Jo Richardson" userId="S::j.richardson@horsell-village.surrey.sch.uk::5718cade-44c0-4680-b73f-2b547927c303" providerId="AD" clId="Web-{E114C515-9161-D860-5EB8-67AC54ACD353}" dt="2025-09-12T12:31:04.091" v="231" actId="20577"/>
          <ac:spMkLst>
            <pc:docMk/>
            <pc:sldMk cId="1446810882" sldId="317"/>
            <ac:spMk id="8" creationId="{83D5DD82-FFEF-B858-03A1-F32305B8D5F4}"/>
          </ac:spMkLst>
        </pc:spChg>
        <pc:picChg chg="add mod">
          <ac:chgData name="Jo Richardson" userId="S::j.richardson@horsell-village.surrey.sch.uk::5718cade-44c0-4680-b73f-2b547927c303" providerId="AD" clId="Web-{E114C515-9161-D860-5EB8-67AC54ACD353}" dt="2025-09-12T12:32:02.625" v="243" actId="1076"/>
          <ac:picMkLst>
            <pc:docMk/>
            <pc:sldMk cId="1446810882" sldId="317"/>
            <ac:picMk id="4" creationId="{68916A23-2D5D-CA83-8BAA-DAB31620704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954A28D-BEF2-4738-91EF-7EBEF159AB0A}"/>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EA12A133-5EEE-4FA6-8E85-A2B50FA74570}"/>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atin typeface="Arial" charset="0"/>
              </a:defRPr>
            </a:lvl1pPr>
          </a:lstStyle>
          <a:p>
            <a:pPr>
              <a:defRPr/>
            </a:pPr>
            <a:fld id="{47D5F538-6878-4ED3-B6F2-2657F2FE7403}" type="datetimeFigureOut">
              <a:rPr lang="en-GB"/>
              <a:pPr>
                <a:defRPr/>
              </a:pPr>
              <a:t>16/09/2025</a:t>
            </a:fld>
            <a:endParaRPr lang="en-GB"/>
          </a:p>
        </p:txBody>
      </p:sp>
      <p:sp>
        <p:nvSpPr>
          <p:cNvPr id="4" name="Footer Placeholder 3">
            <a:extLst>
              <a:ext uri="{FF2B5EF4-FFF2-40B4-BE49-F238E27FC236}">
                <a16:creationId xmlns:a16="http://schemas.microsoft.com/office/drawing/2014/main" id="{119CBC7A-ACAA-4F84-8F60-C4985CDD2162}"/>
              </a:ext>
            </a:extLst>
          </p:cNvPr>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29AD376B-7FEB-493C-B632-3D6A09D4CCE8}"/>
              </a:ext>
            </a:extLst>
          </p:cNvPr>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25EC19F-FBB6-4203-93B1-278BA9B92E50}"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118F1C-379A-4D8E-AE0C-C27C3A184305}"/>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3127E3DB-6520-4854-8371-94D87311E97F}"/>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atin typeface="Arial" charset="0"/>
              </a:defRPr>
            </a:lvl1pPr>
          </a:lstStyle>
          <a:p>
            <a:pPr>
              <a:defRPr/>
            </a:pPr>
            <a:fld id="{42F552DE-9E6E-4341-B1ED-60EAD85D2CD8}" type="datetimeFigureOut">
              <a:rPr lang="en-GB"/>
              <a:pPr>
                <a:defRPr/>
              </a:pPr>
              <a:t>16/09/2025</a:t>
            </a:fld>
            <a:endParaRPr lang="en-GB"/>
          </a:p>
        </p:txBody>
      </p:sp>
      <p:sp>
        <p:nvSpPr>
          <p:cNvPr id="4" name="Slide Image Placeholder 3">
            <a:extLst>
              <a:ext uri="{FF2B5EF4-FFF2-40B4-BE49-F238E27FC236}">
                <a16:creationId xmlns:a16="http://schemas.microsoft.com/office/drawing/2014/main" id="{F47AA57D-FF59-4AC2-8FCB-30EB80154E5A}"/>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196DD058-499F-4591-B959-E090CEAB0E32}"/>
              </a:ext>
            </a:extLst>
          </p:cNvPr>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EF5018F-5CF9-4650-89D6-5EBA649D726F}"/>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0385C3D0-19B5-4353-BF05-A4D6484B4DAC}"/>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770A641C-1775-459B-A397-194C5B8FEA59}"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47A21FBA-18B5-5081-CB06-951F5DF125EE}"/>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0F0C348-74C8-A93A-AD33-369597BCF8A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2279F67D-F18A-A84B-4EC3-4327703AC82F}"/>
              </a:ext>
            </a:extLst>
          </p:cNvPr>
          <p:cNvSpPr>
            <a:spLocks noGrp="1" noChangeArrowheads="1"/>
          </p:cNvSpPr>
          <p:nvPr>
            <p:ph type="sldNum" sz="quarter" idx="12"/>
          </p:nvPr>
        </p:nvSpPr>
        <p:spPr>
          <a:ln/>
        </p:spPr>
        <p:txBody>
          <a:bodyPr/>
          <a:lstStyle>
            <a:lvl1pPr>
              <a:defRPr/>
            </a:lvl1pPr>
          </a:lstStyle>
          <a:p>
            <a:fld id="{CE7CFB98-8B90-4389-8047-1C01B9ED7F3C}" type="slidenum">
              <a:rPr lang="en-GB" altLang="en-US"/>
              <a:pPr/>
              <a:t>‹#›</a:t>
            </a:fld>
            <a:endParaRPr lang="en-GB" altLang="en-US"/>
          </a:p>
        </p:txBody>
      </p:sp>
    </p:spTree>
    <p:extLst>
      <p:ext uri="{BB962C8B-B14F-4D97-AF65-F5344CB8AC3E}">
        <p14:creationId xmlns:p14="http://schemas.microsoft.com/office/powerpoint/2010/main" val="3040645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48D3557D-99B5-290F-C918-E60F4315777A}"/>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105E728-4A2A-05BE-BF98-D01AD07B97B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18BBF135-D92A-682C-F069-31838D9F8648}"/>
              </a:ext>
            </a:extLst>
          </p:cNvPr>
          <p:cNvSpPr>
            <a:spLocks noGrp="1" noChangeArrowheads="1"/>
          </p:cNvSpPr>
          <p:nvPr>
            <p:ph type="sldNum" sz="quarter" idx="12"/>
          </p:nvPr>
        </p:nvSpPr>
        <p:spPr>
          <a:ln/>
        </p:spPr>
        <p:txBody>
          <a:bodyPr/>
          <a:lstStyle>
            <a:lvl1pPr>
              <a:defRPr/>
            </a:lvl1pPr>
          </a:lstStyle>
          <a:p>
            <a:fld id="{E43F2206-6DB9-4575-8BF5-6A736A1B3EF4}" type="slidenum">
              <a:rPr lang="en-GB" altLang="en-US"/>
              <a:pPr/>
              <a:t>‹#›</a:t>
            </a:fld>
            <a:endParaRPr lang="en-GB" altLang="en-US"/>
          </a:p>
        </p:txBody>
      </p:sp>
    </p:spTree>
    <p:extLst>
      <p:ext uri="{BB962C8B-B14F-4D97-AF65-F5344CB8AC3E}">
        <p14:creationId xmlns:p14="http://schemas.microsoft.com/office/powerpoint/2010/main" val="2094722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570924E2-7817-C33B-56DA-C02C1C40D649}"/>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7E1B8234-4E2D-5EAE-61CD-2E14B144C14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72B8CEBE-E3B2-8B49-C6F4-E82A4A5E5454}"/>
              </a:ext>
            </a:extLst>
          </p:cNvPr>
          <p:cNvSpPr>
            <a:spLocks noGrp="1" noChangeArrowheads="1"/>
          </p:cNvSpPr>
          <p:nvPr>
            <p:ph type="sldNum" sz="quarter" idx="12"/>
          </p:nvPr>
        </p:nvSpPr>
        <p:spPr>
          <a:ln/>
        </p:spPr>
        <p:txBody>
          <a:bodyPr/>
          <a:lstStyle>
            <a:lvl1pPr>
              <a:defRPr/>
            </a:lvl1pPr>
          </a:lstStyle>
          <a:p>
            <a:fld id="{CE0094FA-2210-4745-BD31-D3558B4D6E01}" type="slidenum">
              <a:rPr lang="en-GB" altLang="en-US"/>
              <a:pPr/>
              <a:t>‹#›</a:t>
            </a:fld>
            <a:endParaRPr lang="en-GB" altLang="en-US"/>
          </a:p>
        </p:txBody>
      </p:sp>
    </p:spTree>
    <p:extLst>
      <p:ext uri="{BB962C8B-B14F-4D97-AF65-F5344CB8AC3E}">
        <p14:creationId xmlns:p14="http://schemas.microsoft.com/office/powerpoint/2010/main" val="1949667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E425D332-5460-B3DA-7692-06072B28EC65}"/>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0D4EE7D0-40E5-0629-E751-6FCCB82D7D0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C00BDA29-E50C-97E4-9508-26A78198559B}"/>
              </a:ext>
            </a:extLst>
          </p:cNvPr>
          <p:cNvSpPr>
            <a:spLocks noGrp="1" noChangeArrowheads="1"/>
          </p:cNvSpPr>
          <p:nvPr>
            <p:ph type="sldNum" sz="quarter" idx="12"/>
          </p:nvPr>
        </p:nvSpPr>
        <p:spPr>
          <a:ln/>
        </p:spPr>
        <p:txBody>
          <a:bodyPr/>
          <a:lstStyle>
            <a:lvl1pPr>
              <a:defRPr/>
            </a:lvl1pPr>
          </a:lstStyle>
          <a:p>
            <a:fld id="{AEA6AFFE-5638-4803-9584-38AC81D54E35}" type="slidenum">
              <a:rPr lang="en-GB" altLang="en-US"/>
              <a:pPr/>
              <a:t>‹#›</a:t>
            </a:fld>
            <a:endParaRPr lang="en-GB" altLang="en-US"/>
          </a:p>
        </p:txBody>
      </p:sp>
    </p:spTree>
    <p:extLst>
      <p:ext uri="{BB962C8B-B14F-4D97-AF65-F5344CB8AC3E}">
        <p14:creationId xmlns:p14="http://schemas.microsoft.com/office/powerpoint/2010/main" val="170514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8EB2F315-385E-2FE9-2636-3121A9B52C6D}"/>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BF52DF8-572D-5703-92EF-FE82C37F6A4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68A488AE-6443-3A1B-B32B-6422CCF6DC30}"/>
              </a:ext>
            </a:extLst>
          </p:cNvPr>
          <p:cNvSpPr>
            <a:spLocks noGrp="1" noChangeArrowheads="1"/>
          </p:cNvSpPr>
          <p:nvPr>
            <p:ph type="sldNum" sz="quarter" idx="12"/>
          </p:nvPr>
        </p:nvSpPr>
        <p:spPr>
          <a:ln/>
        </p:spPr>
        <p:txBody>
          <a:bodyPr/>
          <a:lstStyle>
            <a:lvl1pPr>
              <a:defRPr/>
            </a:lvl1pPr>
          </a:lstStyle>
          <a:p>
            <a:fld id="{66A83F39-C8B7-4F79-98DA-7A9820B3A322}" type="slidenum">
              <a:rPr lang="en-GB" altLang="en-US"/>
              <a:pPr/>
              <a:t>‹#›</a:t>
            </a:fld>
            <a:endParaRPr lang="en-GB" altLang="en-US"/>
          </a:p>
        </p:txBody>
      </p:sp>
    </p:spTree>
    <p:extLst>
      <p:ext uri="{BB962C8B-B14F-4D97-AF65-F5344CB8AC3E}">
        <p14:creationId xmlns:p14="http://schemas.microsoft.com/office/powerpoint/2010/main" val="1959483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6B2D283-81FB-1FA0-9B05-6A7B44AB6AED}"/>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60E20C9E-C352-3065-220B-01CDD24F1EA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48714DCA-F928-08DB-2EE8-92F321644C28}"/>
              </a:ext>
            </a:extLst>
          </p:cNvPr>
          <p:cNvSpPr>
            <a:spLocks noGrp="1" noChangeArrowheads="1"/>
          </p:cNvSpPr>
          <p:nvPr>
            <p:ph type="sldNum" sz="quarter" idx="12"/>
          </p:nvPr>
        </p:nvSpPr>
        <p:spPr>
          <a:ln/>
        </p:spPr>
        <p:txBody>
          <a:bodyPr/>
          <a:lstStyle>
            <a:lvl1pPr>
              <a:defRPr/>
            </a:lvl1pPr>
          </a:lstStyle>
          <a:p>
            <a:fld id="{49D47827-D00C-40E4-B364-E6D296261249}" type="slidenum">
              <a:rPr lang="en-GB" altLang="en-US"/>
              <a:pPr/>
              <a:t>‹#›</a:t>
            </a:fld>
            <a:endParaRPr lang="en-GB" altLang="en-US"/>
          </a:p>
        </p:txBody>
      </p:sp>
    </p:spTree>
    <p:extLst>
      <p:ext uri="{BB962C8B-B14F-4D97-AF65-F5344CB8AC3E}">
        <p14:creationId xmlns:p14="http://schemas.microsoft.com/office/powerpoint/2010/main" val="2589232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58E54E95-D9F8-4439-6CF5-74DE6527DECD}"/>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8D26DD61-1C3A-0F39-073C-A626883223A0}"/>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094CD602-4A6A-1238-C614-EDDC9AA6B604}"/>
              </a:ext>
            </a:extLst>
          </p:cNvPr>
          <p:cNvSpPr>
            <a:spLocks noGrp="1" noChangeArrowheads="1"/>
          </p:cNvSpPr>
          <p:nvPr>
            <p:ph type="sldNum" sz="quarter" idx="12"/>
          </p:nvPr>
        </p:nvSpPr>
        <p:spPr>
          <a:ln/>
        </p:spPr>
        <p:txBody>
          <a:bodyPr/>
          <a:lstStyle>
            <a:lvl1pPr>
              <a:defRPr/>
            </a:lvl1pPr>
          </a:lstStyle>
          <a:p>
            <a:fld id="{0E68159B-8769-4F76-BB1F-B793D1FA177E}" type="slidenum">
              <a:rPr lang="en-GB" altLang="en-US"/>
              <a:pPr/>
              <a:t>‹#›</a:t>
            </a:fld>
            <a:endParaRPr lang="en-GB" altLang="en-US"/>
          </a:p>
        </p:txBody>
      </p:sp>
    </p:spTree>
    <p:extLst>
      <p:ext uri="{BB962C8B-B14F-4D97-AF65-F5344CB8AC3E}">
        <p14:creationId xmlns:p14="http://schemas.microsoft.com/office/powerpoint/2010/main" val="2652062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2C1E6A1F-2EE0-EBE3-6E21-B1A8DF771061}"/>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16002760-833E-E36B-00EC-B161B0C7F42A}"/>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CEBA4A68-9F96-87FF-1746-7A693D125BE9}"/>
              </a:ext>
            </a:extLst>
          </p:cNvPr>
          <p:cNvSpPr>
            <a:spLocks noGrp="1" noChangeArrowheads="1"/>
          </p:cNvSpPr>
          <p:nvPr>
            <p:ph type="sldNum" sz="quarter" idx="12"/>
          </p:nvPr>
        </p:nvSpPr>
        <p:spPr>
          <a:ln/>
        </p:spPr>
        <p:txBody>
          <a:bodyPr/>
          <a:lstStyle>
            <a:lvl1pPr>
              <a:defRPr/>
            </a:lvl1pPr>
          </a:lstStyle>
          <a:p>
            <a:fld id="{A843C7E8-84F5-44D4-AAA1-2309575019E5}" type="slidenum">
              <a:rPr lang="en-GB" altLang="en-US"/>
              <a:pPr/>
              <a:t>‹#›</a:t>
            </a:fld>
            <a:endParaRPr lang="en-GB" altLang="en-US"/>
          </a:p>
        </p:txBody>
      </p:sp>
    </p:spTree>
    <p:extLst>
      <p:ext uri="{BB962C8B-B14F-4D97-AF65-F5344CB8AC3E}">
        <p14:creationId xmlns:p14="http://schemas.microsoft.com/office/powerpoint/2010/main" val="2777411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09FEAE1-FABD-6A5C-C2F3-37E53F9B089C}"/>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A2FC9EE2-ADBC-AABB-E5E0-572AC41F88D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B1ADB523-F92A-E919-C678-299F8E723B33}"/>
              </a:ext>
            </a:extLst>
          </p:cNvPr>
          <p:cNvSpPr>
            <a:spLocks noGrp="1" noChangeArrowheads="1"/>
          </p:cNvSpPr>
          <p:nvPr>
            <p:ph type="sldNum" sz="quarter" idx="12"/>
          </p:nvPr>
        </p:nvSpPr>
        <p:spPr>
          <a:ln/>
        </p:spPr>
        <p:txBody>
          <a:bodyPr/>
          <a:lstStyle>
            <a:lvl1pPr>
              <a:defRPr/>
            </a:lvl1pPr>
          </a:lstStyle>
          <a:p>
            <a:fld id="{36BE9AF0-BF7A-4823-8295-F131A011104B}" type="slidenum">
              <a:rPr lang="en-GB" altLang="en-US"/>
              <a:pPr/>
              <a:t>‹#›</a:t>
            </a:fld>
            <a:endParaRPr lang="en-GB" altLang="en-US"/>
          </a:p>
        </p:txBody>
      </p:sp>
    </p:spTree>
    <p:extLst>
      <p:ext uri="{BB962C8B-B14F-4D97-AF65-F5344CB8AC3E}">
        <p14:creationId xmlns:p14="http://schemas.microsoft.com/office/powerpoint/2010/main" val="312012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12D1D4B-C5A4-084A-1431-8CC7A4E2CDE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37988E31-CD4E-2CF3-2896-987E7EC6FF1A}"/>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59F4E28B-748F-E503-D9DF-B9631B316424}"/>
              </a:ext>
            </a:extLst>
          </p:cNvPr>
          <p:cNvSpPr>
            <a:spLocks noGrp="1" noChangeArrowheads="1"/>
          </p:cNvSpPr>
          <p:nvPr>
            <p:ph type="sldNum" sz="quarter" idx="12"/>
          </p:nvPr>
        </p:nvSpPr>
        <p:spPr>
          <a:ln/>
        </p:spPr>
        <p:txBody>
          <a:bodyPr/>
          <a:lstStyle>
            <a:lvl1pPr>
              <a:defRPr/>
            </a:lvl1pPr>
          </a:lstStyle>
          <a:p>
            <a:fld id="{73A41A37-F229-4BF7-9EBF-743ABDA46C7F}" type="slidenum">
              <a:rPr lang="en-GB" altLang="en-US"/>
              <a:pPr/>
              <a:t>‹#›</a:t>
            </a:fld>
            <a:endParaRPr lang="en-GB" altLang="en-US"/>
          </a:p>
        </p:txBody>
      </p:sp>
    </p:spTree>
    <p:extLst>
      <p:ext uri="{BB962C8B-B14F-4D97-AF65-F5344CB8AC3E}">
        <p14:creationId xmlns:p14="http://schemas.microsoft.com/office/powerpoint/2010/main" val="3146462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3E54AC6-9184-0C41-515B-9E7B303C1335}"/>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A001A8A7-52C6-84E5-5F68-75B8C9A6A2B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75518BE8-7E08-F445-F9E0-132217673027}"/>
              </a:ext>
            </a:extLst>
          </p:cNvPr>
          <p:cNvSpPr>
            <a:spLocks noGrp="1" noChangeArrowheads="1"/>
          </p:cNvSpPr>
          <p:nvPr>
            <p:ph type="sldNum" sz="quarter" idx="12"/>
          </p:nvPr>
        </p:nvSpPr>
        <p:spPr>
          <a:ln/>
        </p:spPr>
        <p:txBody>
          <a:bodyPr/>
          <a:lstStyle>
            <a:lvl1pPr>
              <a:defRPr/>
            </a:lvl1pPr>
          </a:lstStyle>
          <a:p>
            <a:fld id="{0943C236-B246-4F02-B3EE-BDD2DB79EA3D}" type="slidenum">
              <a:rPr lang="en-GB" altLang="en-US"/>
              <a:pPr/>
              <a:t>‹#›</a:t>
            </a:fld>
            <a:endParaRPr lang="en-GB" altLang="en-US"/>
          </a:p>
        </p:txBody>
      </p:sp>
    </p:spTree>
    <p:extLst>
      <p:ext uri="{BB962C8B-B14F-4D97-AF65-F5344CB8AC3E}">
        <p14:creationId xmlns:p14="http://schemas.microsoft.com/office/powerpoint/2010/main" val="2816414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A441A0D-585B-CECB-4C30-2CFFB70F79D5}"/>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29997355-E808-8671-CD24-18617EFBA86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CE9F1B3B-1D4E-440A-8AAF-B1AF6B04B2F3}"/>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a:extLst>
              <a:ext uri="{FF2B5EF4-FFF2-40B4-BE49-F238E27FC236}">
                <a16:creationId xmlns:a16="http://schemas.microsoft.com/office/drawing/2014/main" id="{DEC77DDD-BBBC-43CF-9F64-CB4E08364F4F}"/>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a:extLst>
              <a:ext uri="{FF2B5EF4-FFF2-40B4-BE49-F238E27FC236}">
                <a16:creationId xmlns:a16="http://schemas.microsoft.com/office/drawing/2014/main" id="{FD67C6D1-0771-4333-BF72-F7D14EDFC4FE}"/>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8E6488A8-F3D0-4F8E-B138-CA4E86A15461}"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oogle.co.uk/url?sa=i&amp;url=https%3A%2F%2Fwww.mapac.com%2Feducation%2Fparents%2Funiform%2Fthehorsellvillageschoolgu214qq&amp;psig=AOvVaw0818rnrpCOb63ZuzgZ5o8Y&amp;ust=1589787405209000&amp;source=images&amp;cd=vfe&amp;ved=0CAIQjRxqFwoTCLjZ0LKxuukCFQAAAAAdAAAAABAD"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DE99"/>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F3ADF7-EFB6-A155-FA3A-26318168842F}"/>
              </a:ext>
            </a:extLst>
          </p:cNvPr>
          <p:cNvSpPr>
            <a:spLocks noGrp="1"/>
          </p:cNvSpPr>
          <p:nvPr>
            <p:ph type="title"/>
          </p:nvPr>
        </p:nvSpPr>
        <p:spPr>
          <a:xfrm>
            <a:off x="480060" y="325369"/>
            <a:ext cx="3276451" cy="1956841"/>
          </a:xfrm>
        </p:spPr>
        <p:txBody>
          <a:bodyPr vert="horz" lIns="91440" tIns="45720" rIns="91440" bIns="45720" rtlCol="0" anchor="b">
            <a:normAutofit fontScale="90000"/>
          </a:bodyPr>
          <a:lstStyle/>
          <a:p>
            <a:pPr algn="l" eaLnBrk="1" hangingPunct="1">
              <a:lnSpc>
                <a:spcPct val="90000"/>
              </a:lnSpc>
            </a:pPr>
            <a:r>
              <a:rPr lang="en-US" sz="3600" kern="1200" dirty="0">
                <a:solidFill>
                  <a:schemeClr val="tx1"/>
                </a:solidFill>
                <a:latin typeface="Century Gothic"/>
              </a:rPr>
              <a:t>Year 2 Parents Induction Meeting </a:t>
            </a:r>
          </a:p>
        </p:txBody>
      </p:sp>
      <p:sp>
        <p:nvSpPr>
          <p:cNvPr id="1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Image result for horsell village school">
            <a:extLst>
              <a:ext uri="{FF2B5EF4-FFF2-40B4-BE49-F238E27FC236}">
                <a16:creationId xmlns:a16="http://schemas.microsoft.com/office/drawing/2014/main" id="{BB0DB299-ED7B-8FAE-8907-E280620C529F}"/>
              </a:ext>
            </a:extLst>
          </p:cNvPr>
          <p:cNvPicPr>
            <a:picLocks noGrp="1" noChangeAspect="1"/>
          </p:cNvPicPr>
          <p:nvPr>
            <p:ph idx="1"/>
          </p:nvPr>
        </p:nvPicPr>
        <p:blipFill>
          <a:blip r:embed="rId2"/>
          <a:srcRect l="28977" r="26905" b="1"/>
          <a:stretch/>
        </p:blipFill>
        <p:spPr>
          <a:xfrm>
            <a:off x="3983776" y="10"/>
            <a:ext cx="515908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8" name="TextBox 7">
            <a:extLst>
              <a:ext uri="{FF2B5EF4-FFF2-40B4-BE49-F238E27FC236}">
                <a16:creationId xmlns:a16="http://schemas.microsoft.com/office/drawing/2014/main" id="{83D5DD82-FFEF-B858-03A1-F32305B8D5F4}"/>
              </a:ext>
            </a:extLst>
          </p:cNvPr>
          <p:cNvSpPr txBox="1"/>
          <p:nvPr/>
        </p:nvSpPr>
        <p:spPr>
          <a:xfrm>
            <a:off x="726281" y="3679031"/>
            <a:ext cx="27432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entury Gothic"/>
                <a:cs typeface="Arial"/>
              </a:rPr>
              <a:t>2025/2026</a:t>
            </a:r>
            <a:r>
              <a:rPr lang="en-US" sz="3200" dirty="0">
                <a:latin typeface="Arial"/>
                <a:cs typeface="Arial"/>
              </a:rPr>
              <a:t> </a:t>
            </a:r>
            <a:endParaRPr lang="en-US" sz="3200" dirty="0"/>
          </a:p>
        </p:txBody>
      </p:sp>
      <p:pic>
        <p:nvPicPr>
          <p:cNvPr id="4" name="Picture 3" descr="Mapac - Schoolwear, Workwear, Sportswear, Promotional Products or ...">
            <a:hlinkClick r:id="rId3"/>
            <a:extLst>
              <a:ext uri="{FF2B5EF4-FFF2-40B4-BE49-F238E27FC236}">
                <a16:creationId xmlns:a16="http://schemas.microsoft.com/office/drawing/2014/main" id="{68916A23-2D5D-CA83-8BAA-DAB3162070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6101" y="1201086"/>
            <a:ext cx="1635633" cy="128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6810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107950" y="188913"/>
            <a:ext cx="8928100" cy="64801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a:defRPr/>
            </a:pPr>
            <a:r>
              <a:rPr lang="en-US" sz="3200" dirty="0">
                <a:solidFill>
                  <a:schemeClr val="tx1"/>
                </a:solidFill>
                <a:latin typeface="Century Gothic"/>
              </a:rPr>
              <a:t>How can I help my child?</a:t>
            </a:r>
          </a:p>
          <a:p>
            <a:pPr algn="ctr">
              <a:defRPr/>
            </a:pPr>
            <a:endParaRPr lang="en-US">
              <a:solidFill>
                <a:schemeClr val="tx1"/>
              </a:solidFill>
              <a:latin typeface="Century Gothic" panose="020B0502020202020204" pitchFamily="34" charset="0"/>
            </a:endParaRPr>
          </a:p>
          <a:p>
            <a:pPr algn="ctr">
              <a:defRPr/>
            </a:pPr>
            <a:endParaRPr lang="en-US">
              <a:solidFill>
                <a:schemeClr val="tx1"/>
              </a:solidFill>
              <a:latin typeface="Century Gothic" panose="020B0502020202020204" pitchFamily="34" charset="0"/>
            </a:endParaRPr>
          </a:p>
          <a:p>
            <a:pPr algn="ctr">
              <a:defRPr/>
            </a:pPr>
            <a:r>
              <a:rPr lang="en-US" dirty="0">
                <a:solidFill>
                  <a:schemeClr val="tx1"/>
                </a:solidFill>
                <a:latin typeface="Century Gothic"/>
              </a:rPr>
              <a:t>Read as much as possible to and with your child to expose them to a wealth of vocabulary.</a:t>
            </a:r>
          </a:p>
          <a:p>
            <a:pPr algn="ctr">
              <a:defRPr/>
            </a:pPr>
            <a:endParaRPr lang="en-US">
              <a:solidFill>
                <a:schemeClr val="tx1"/>
              </a:solidFill>
              <a:latin typeface="Century Gothic" panose="020B0502020202020204" pitchFamily="34" charset="0"/>
            </a:endParaRPr>
          </a:p>
          <a:p>
            <a:pPr algn="ctr">
              <a:defRPr/>
            </a:pPr>
            <a:r>
              <a:rPr lang="en-US" dirty="0">
                <a:solidFill>
                  <a:schemeClr val="tx1"/>
                </a:solidFill>
                <a:latin typeface="Century Gothic"/>
              </a:rPr>
              <a:t>Encourage them to write for different purposes e.g., thank you cards for a gift they have received.</a:t>
            </a:r>
          </a:p>
          <a:p>
            <a:pPr algn="ctr">
              <a:defRPr/>
            </a:pPr>
            <a:endParaRPr lang="en-US">
              <a:solidFill>
                <a:schemeClr val="tx1"/>
              </a:solidFill>
              <a:latin typeface="Century Gothic" panose="020B0502020202020204" pitchFamily="34" charset="0"/>
            </a:endParaRPr>
          </a:p>
          <a:p>
            <a:pPr algn="ctr">
              <a:defRPr/>
            </a:pPr>
            <a:r>
              <a:rPr lang="en-US" dirty="0" err="1">
                <a:solidFill>
                  <a:schemeClr val="tx1"/>
                </a:solidFill>
                <a:latin typeface="Century Gothic"/>
              </a:rPr>
              <a:t>Maths</a:t>
            </a:r>
            <a:r>
              <a:rPr lang="en-US" dirty="0">
                <a:solidFill>
                  <a:schemeClr val="tx1"/>
                </a:solidFill>
                <a:latin typeface="Century Gothic"/>
              </a:rPr>
              <a:t> games e.g. </a:t>
            </a:r>
            <a:r>
              <a:rPr lang="en-US" dirty="0" err="1">
                <a:solidFill>
                  <a:schemeClr val="tx1"/>
                </a:solidFill>
                <a:latin typeface="Century Gothic"/>
              </a:rPr>
              <a:t>Numbots</a:t>
            </a:r>
            <a:r>
              <a:rPr lang="en-US" dirty="0">
                <a:solidFill>
                  <a:schemeClr val="tx1"/>
                </a:solidFill>
                <a:latin typeface="Century Gothic"/>
              </a:rPr>
              <a:t> or telling the time using the clock at home, counting in 2s, 5s and 10s, doubling numbers, cutting their sandwich into halves and quarters etc.</a:t>
            </a:r>
          </a:p>
          <a:p>
            <a:pPr algn="ctr">
              <a:defRPr/>
            </a:pPr>
            <a:endParaRPr lang="en-US">
              <a:solidFill>
                <a:schemeClr val="tx1"/>
              </a:solidFill>
              <a:latin typeface="Century Gothic" panose="020B0502020202020204" pitchFamily="34" charset="0"/>
            </a:endParaRPr>
          </a:p>
          <a:p>
            <a:pPr algn="ctr">
              <a:defRPr/>
            </a:pPr>
            <a:endParaRPr lang="en-US">
              <a:solidFill>
                <a:schemeClr val="tx1"/>
              </a:solidFill>
              <a:latin typeface="Century Gothic" panose="020B0502020202020204" pitchFamily="34" charset="0"/>
            </a:endParaRPr>
          </a:p>
          <a:p>
            <a:pPr algn="ctr">
              <a:defRPr/>
            </a:pPr>
            <a:endParaRPr lang="en-US" sz="2800">
              <a:solidFill>
                <a:schemeClr val="tx1"/>
              </a:solidFill>
            </a:endParaRPr>
          </a:p>
        </p:txBody>
      </p:sp>
      <p:pic>
        <p:nvPicPr>
          <p:cNvPr id="18435" name="Picture 4" descr="Mapac - Schoolwear, Workwear, Sportswear, Promotional Products or ...">
            <a:hlinkClick r:id="rId2"/>
            <a:extLst>
              <a:ext uri="{FF2B5EF4-FFF2-40B4-BE49-F238E27FC236}">
                <a16:creationId xmlns:a16="http://schemas.microsoft.com/office/drawing/2014/main" id="{4B066BB0-19EE-28BC-0BB1-2FCB1A7BE1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8950" y="188913"/>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Rectangle 2">
            <a:extLst>
              <a:ext uri="{FF2B5EF4-FFF2-40B4-BE49-F238E27FC236}">
                <a16:creationId xmlns:a16="http://schemas.microsoft.com/office/drawing/2014/main" id="{3EDA513B-7CA4-3D9A-1F36-6DE364549750}"/>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55588" y="222250"/>
            <a:ext cx="8632825" cy="63357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r>
              <a:rPr lang="en-US" altLang="en-US" sz="2400" dirty="0">
                <a:solidFill>
                  <a:schemeClr val="tx1"/>
                </a:solidFill>
                <a:latin typeface="Century Gothic"/>
                <a:cs typeface="Calibri"/>
              </a:rPr>
              <a:t>Autumn 1: </a:t>
            </a:r>
            <a:r>
              <a:rPr lang="en-US" altLang="en-US" sz="2400" u="sng" dirty="0">
                <a:solidFill>
                  <a:schemeClr val="tx1"/>
                </a:solidFill>
                <a:latin typeface="Century Gothic"/>
                <a:cs typeface="Calibri"/>
              </a:rPr>
              <a:t>Master Makers</a:t>
            </a:r>
          </a:p>
          <a:p>
            <a:pPr>
              <a:defRPr/>
            </a:pPr>
            <a:r>
              <a:rPr lang="en-US" altLang="en-US" sz="2400" dirty="0">
                <a:solidFill>
                  <a:schemeClr val="tx1"/>
                </a:solidFill>
                <a:latin typeface="Century Gothic"/>
                <a:cs typeface="Calibri"/>
              </a:rPr>
              <a:t>                   Woking sculpture walk (Welly Walk)</a:t>
            </a:r>
            <a:endParaRPr lang="en-US" altLang="en-US" sz="2400" dirty="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1200" dirty="0">
              <a:solidFill>
                <a:schemeClr val="tx1"/>
              </a:solidFill>
              <a:latin typeface="Century Gothic" panose="020B0502020202020204" pitchFamily="34" charset="0"/>
              <a:cs typeface="Calibri" panose="020F0502020204030204" pitchFamily="34" charset="0"/>
            </a:endParaRPr>
          </a:p>
          <a:p>
            <a:pPr eaLnBrk="1" hangingPunct="1">
              <a:defRPr/>
            </a:pPr>
            <a:r>
              <a:rPr lang="en-US" altLang="en-US" sz="2400" dirty="0">
                <a:solidFill>
                  <a:schemeClr val="tx1"/>
                </a:solidFill>
                <a:latin typeface="Century Gothic"/>
                <a:cs typeface="Calibri"/>
              </a:rPr>
              <a:t>Autumn 2: </a:t>
            </a:r>
            <a:r>
              <a:rPr lang="en-US" altLang="en-US" sz="2400" u="sng" dirty="0">
                <a:solidFill>
                  <a:schemeClr val="tx1"/>
                </a:solidFill>
                <a:latin typeface="Century Gothic"/>
                <a:cs typeface="Calibri"/>
              </a:rPr>
              <a:t>Travel</a:t>
            </a:r>
          </a:p>
          <a:p>
            <a:pPr>
              <a:defRPr/>
            </a:pPr>
            <a:r>
              <a:rPr lang="en-US" altLang="en-US" sz="2400" dirty="0">
                <a:solidFill>
                  <a:schemeClr val="tx1"/>
                </a:solidFill>
                <a:latin typeface="Century Gothic"/>
                <a:cs typeface="Calibri"/>
              </a:rPr>
              <a:t>                   Brooklands Museum</a:t>
            </a:r>
            <a:endParaRPr lang="en-US" altLang="en-US" sz="2400" dirty="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1400" dirty="0">
              <a:solidFill>
                <a:schemeClr val="tx1"/>
              </a:solidFill>
              <a:latin typeface="Century Gothic" panose="020B0502020202020204" pitchFamily="34" charset="0"/>
              <a:cs typeface="Calibri" panose="020F0502020204030204" pitchFamily="34" charset="0"/>
            </a:endParaRPr>
          </a:p>
          <a:p>
            <a:pPr eaLnBrk="1" hangingPunct="1">
              <a:defRPr/>
            </a:pPr>
            <a:r>
              <a:rPr lang="en-US" altLang="en-US" sz="2400" dirty="0">
                <a:solidFill>
                  <a:schemeClr val="tx1"/>
                </a:solidFill>
                <a:latin typeface="Century Gothic"/>
                <a:cs typeface="Calibri"/>
              </a:rPr>
              <a:t>Spring 1: </a:t>
            </a:r>
            <a:r>
              <a:rPr lang="en-US" altLang="en-US" sz="2400" u="sng" dirty="0">
                <a:solidFill>
                  <a:schemeClr val="tx1"/>
                </a:solidFill>
                <a:latin typeface="Century Gothic"/>
                <a:cs typeface="Calibri"/>
              </a:rPr>
              <a:t>The Living Rainforest</a:t>
            </a:r>
          </a:p>
          <a:p>
            <a:pPr>
              <a:defRPr/>
            </a:pPr>
            <a:r>
              <a:rPr lang="en-US" altLang="en-US" sz="2400" dirty="0">
                <a:solidFill>
                  <a:schemeClr val="tx1"/>
                </a:solidFill>
                <a:latin typeface="Century Gothic"/>
                <a:cs typeface="Calibri"/>
              </a:rPr>
              <a:t>                Kew Gardens</a:t>
            </a:r>
            <a:endParaRPr lang="en-US" altLang="en-US" sz="2400" dirty="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1400" dirty="0">
              <a:solidFill>
                <a:schemeClr val="tx1"/>
              </a:solidFill>
              <a:latin typeface="Century Gothic" panose="020B0502020202020204" pitchFamily="34" charset="0"/>
              <a:cs typeface="Calibri" panose="020F0502020204030204" pitchFamily="34" charset="0"/>
            </a:endParaRPr>
          </a:p>
          <a:p>
            <a:pPr eaLnBrk="1" hangingPunct="1">
              <a:defRPr/>
            </a:pPr>
            <a:r>
              <a:rPr lang="en-US" altLang="en-US" sz="2400" dirty="0">
                <a:solidFill>
                  <a:schemeClr val="tx1"/>
                </a:solidFill>
                <a:latin typeface="Century Gothic"/>
                <a:cs typeface="Calibri"/>
              </a:rPr>
              <a:t>Spring 2: </a:t>
            </a:r>
            <a:r>
              <a:rPr lang="en-US" altLang="en-US" sz="2400" u="sng" dirty="0">
                <a:solidFill>
                  <a:schemeClr val="tx1"/>
                </a:solidFill>
                <a:latin typeface="Century Gothic"/>
                <a:cs typeface="Calibri"/>
              </a:rPr>
              <a:t>The Great Fire of London</a:t>
            </a:r>
          </a:p>
          <a:p>
            <a:pPr>
              <a:defRPr/>
            </a:pPr>
            <a:r>
              <a:rPr lang="en-US" altLang="en-US" sz="2400" dirty="0">
                <a:solidFill>
                  <a:schemeClr val="tx1"/>
                </a:solidFill>
                <a:latin typeface="Century Gothic"/>
                <a:cs typeface="Calibri"/>
              </a:rPr>
              <a:t>Fire Service Visit</a:t>
            </a:r>
            <a:endParaRPr lang="en-US" altLang="en-US" sz="2400" dirty="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1400" dirty="0">
              <a:solidFill>
                <a:schemeClr val="tx1"/>
              </a:solidFill>
              <a:latin typeface="Century Gothic" panose="020B0502020202020204" pitchFamily="34" charset="0"/>
              <a:cs typeface="Calibri" panose="020F0502020204030204" pitchFamily="34" charset="0"/>
            </a:endParaRPr>
          </a:p>
          <a:p>
            <a:pPr eaLnBrk="1" hangingPunct="1">
              <a:defRPr/>
            </a:pPr>
            <a:r>
              <a:rPr lang="en-US" altLang="en-US" sz="2400" dirty="0">
                <a:solidFill>
                  <a:schemeClr val="tx1"/>
                </a:solidFill>
                <a:latin typeface="Century Gothic"/>
                <a:cs typeface="Calibri"/>
              </a:rPr>
              <a:t>Summer 1: </a:t>
            </a:r>
            <a:r>
              <a:rPr lang="en-US" altLang="en-US" sz="2400" u="sng" dirty="0">
                <a:solidFill>
                  <a:schemeClr val="tx1"/>
                </a:solidFill>
                <a:latin typeface="Century Gothic"/>
                <a:cs typeface="Calibri"/>
              </a:rPr>
              <a:t>The Magic Library</a:t>
            </a:r>
          </a:p>
          <a:p>
            <a:pPr>
              <a:defRPr/>
            </a:pPr>
            <a:r>
              <a:rPr lang="en-US" altLang="en-US" sz="2400" dirty="0">
                <a:solidFill>
                  <a:schemeClr val="tx1"/>
                </a:solidFill>
                <a:latin typeface="Century Gothic"/>
                <a:cs typeface="Calibri"/>
              </a:rPr>
              <a:t>The Lightbox</a:t>
            </a:r>
            <a:endParaRPr lang="en-US" altLang="en-US" sz="2400" dirty="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1400" dirty="0">
              <a:solidFill>
                <a:schemeClr val="tx1"/>
              </a:solidFill>
              <a:latin typeface="Century Gothic" panose="020B0502020202020204" pitchFamily="34" charset="0"/>
              <a:cs typeface="Calibri" panose="020F0502020204030204" pitchFamily="34" charset="0"/>
            </a:endParaRPr>
          </a:p>
          <a:p>
            <a:pPr eaLnBrk="1" hangingPunct="1">
              <a:defRPr/>
            </a:pPr>
            <a:r>
              <a:rPr lang="en-US" altLang="en-US" sz="2400" dirty="0">
                <a:solidFill>
                  <a:schemeClr val="tx1"/>
                </a:solidFill>
                <a:latin typeface="Century Gothic"/>
                <a:cs typeface="Calibri"/>
              </a:rPr>
              <a:t>Summer 2: </a:t>
            </a:r>
            <a:r>
              <a:rPr lang="en-US" altLang="en-US" sz="2400" u="sng" dirty="0">
                <a:solidFill>
                  <a:schemeClr val="tx1"/>
                </a:solidFill>
                <a:latin typeface="Century Gothic"/>
                <a:cs typeface="Calibri"/>
              </a:rPr>
              <a:t>New Adventures</a:t>
            </a:r>
          </a:p>
          <a:p>
            <a:pPr>
              <a:defRPr/>
            </a:pPr>
            <a:r>
              <a:rPr lang="en-US" altLang="en-US" sz="2400" dirty="0">
                <a:solidFill>
                  <a:schemeClr val="tx1"/>
                </a:solidFill>
                <a:latin typeface="Century Gothic"/>
                <a:cs typeface="Calibri"/>
              </a:rPr>
              <a:t>                   Portsmouth Dockyard</a:t>
            </a:r>
            <a:endParaRPr lang="en-US" altLang="en-US" sz="2400" dirty="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32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4400">
              <a:solidFill>
                <a:schemeClr val="tx1"/>
              </a:solidFill>
              <a:latin typeface="Century Gothic" panose="020B0502020202020204" pitchFamily="34" charset="0"/>
              <a:cs typeface="Calibri" panose="020F0502020204030204" pitchFamily="34" charset="0"/>
            </a:endParaRPr>
          </a:p>
        </p:txBody>
      </p:sp>
      <p:sp>
        <p:nvSpPr>
          <p:cNvPr id="23555" name="Rectangle 2">
            <a:extLst>
              <a:ext uri="{FF2B5EF4-FFF2-40B4-BE49-F238E27FC236}">
                <a16:creationId xmlns:a16="http://schemas.microsoft.com/office/drawing/2014/main" id="{9524819C-9B5A-B670-F30F-3ADB944FA459}"/>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pic>
        <p:nvPicPr>
          <p:cNvPr id="23556" name="Picture 4" descr="Mapac - Schoolwear, Workwear, Sportswear, Promotional Products or ...">
            <a:hlinkClick r:id="rId2"/>
            <a:extLst>
              <a:ext uri="{FF2B5EF4-FFF2-40B4-BE49-F238E27FC236}">
                <a16:creationId xmlns:a16="http://schemas.microsoft.com/office/drawing/2014/main" id="{26AFDC62-6C78-1622-6196-179F6AC88D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5438" y="241300"/>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TextBox 1">
            <a:extLst>
              <a:ext uri="{FF2B5EF4-FFF2-40B4-BE49-F238E27FC236}">
                <a16:creationId xmlns:a16="http://schemas.microsoft.com/office/drawing/2014/main" id="{F0688717-2A17-CF22-79D4-FF332763D0AB}"/>
              </a:ext>
            </a:extLst>
          </p:cNvPr>
          <p:cNvSpPr txBox="1">
            <a:spLocks noChangeArrowheads="1"/>
          </p:cNvSpPr>
          <p:nvPr/>
        </p:nvSpPr>
        <p:spPr bwMode="auto">
          <a:xfrm>
            <a:off x="2147888" y="249238"/>
            <a:ext cx="51689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en-US" sz="1800">
                <a:latin typeface="Century Gothic"/>
              </a:rPr>
              <a:t>The Year Ahead</a:t>
            </a:r>
          </a:p>
          <a:p>
            <a:pPr algn="ctr">
              <a:spcBef>
                <a:spcPct val="0"/>
              </a:spcBef>
              <a:buNone/>
            </a:pPr>
            <a:r>
              <a:rPr lang="en-GB" altLang="en-US" sz="1800">
                <a:latin typeface="Century Gothic"/>
              </a:rPr>
              <a:t>Educational Visits </a:t>
            </a:r>
            <a:endParaRPr lang="en-GB" altLang="en-US" sz="1800">
              <a:latin typeface="Century Gothic" panose="020B0502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116440" y="122858"/>
            <a:ext cx="8921059" cy="66537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32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4400">
              <a:solidFill>
                <a:schemeClr val="tx1"/>
              </a:solidFill>
              <a:latin typeface="Century Gothic" panose="020B0502020202020204" pitchFamily="34" charset="0"/>
              <a:cs typeface="Calibri" panose="020F0502020204030204" pitchFamily="34" charset="0"/>
            </a:endParaRPr>
          </a:p>
        </p:txBody>
      </p:sp>
      <p:sp>
        <p:nvSpPr>
          <p:cNvPr id="23555" name="Rectangle 2">
            <a:extLst>
              <a:ext uri="{FF2B5EF4-FFF2-40B4-BE49-F238E27FC236}">
                <a16:creationId xmlns:a16="http://schemas.microsoft.com/office/drawing/2014/main" id="{9524819C-9B5A-B670-F30F-3ADB944FA459}"/>
              </a:ext>
            </a:extLst>
          </p:cNvPr>
          <p:cNvSpPr>
            <a:spLocks noChangeArrowheads="1"/>
          </p:cNvSpPr>
          <p:nvPr/>
        </p:nvSpPr>
        <p:spPr bwMode="auto">
          <a:xfrm>
            <a:off x="1691999" y="64150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pic>
        <p:nvPicPr>
          <p:cNvPr id="23556" name="Picture 4" descr="Mapac - Schoolwear, Workwear, Sportswear, Promotional Products or ...">
            <a:hlinkClick r:id="rId2"/>
            <a:extLst>
              <a:ext uri="{FF2B5EF4-FFF2-40B4-BE49-F238E27FC236}">
                <a16:creationId xmlns:a16="http://schemas.microsoft.com/office/drawing/2014/main" id="{26AFDC62-6C78-1622-6196-179F6AC88D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5438" y="241300"/>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TextBox 1">
            <a:extLst>
              <a:ext uri="{FF2B5EF4-FFF2-40B4-BE49-F238E27FC236}">
                <a16:creationId xmlns:a16="http://schemas.microsoft.com/office/drawing/2014/main" id="{F0688717-2A17-CF22-79D4-FF332763D0AB}"/>
              </a:ext>
            </a:extLst>
          </p:cNvPr>
          <p:cNvSpPr txBox="1">
            <a:spLocks noChangeArrowheads="1"/>
          </p:cNvSpPr>
          <p:nvPr/>
        </p:nvSpPr>
        <p:spPr bwMode="auto">
          <a:xfrm>
            <a:off x="120306" y="120028"/>
            <a:ext cx="8915952" cy="6617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endParaRPr lang="en-GB" altLang="en-US" sz="2800" dirty="0">
              <a:latin typeface="Century Gothic"/>
            </a:endParaRPr>
          </a:p>
          <a:p>
            <a:pPr>
              <a:spcBef>
                <a:spcPct val="0"/>
              </a:spcBef>
              <a:buNone/>
            </a:pPr>
            <a:r>
              <a:rPr lang="en-GB" altLang="en-US" sz="2800" dirty="0">
                <a:latin typeface="Century Gothic"/>
              </a:rPr>
              <a:t>Communication </a:t>
            </a:r>
            <a:endParaRPr lang="en-GB" dirty="0">
              <a:cs typeface="Arial" panose="020B0604020202020204" pitchFamily="34" charset="0"/>
            </a:endParaRPr>
          </a:p>
          <a:p>
            <a:pPr>
              <a:spcBef>
                <a:spcPct val="0"/>
              </a:spcBef>
              <a:buNone/>
            </a:pPr>
            <a:endParaRPr lang="en-GB" altLang="en-US" sz="1800" dirty="0">
              <a:latin typeface="Century Gothic"/>
            </a:endParaRPr>
          </a:p>
          <a:p>
            <a:pPr marL="457200" indent="-457200">
              <a:spcBef>
                <a:spcPct val="0"/>
              </a:spcBef>
              <a:buFont typeface="Arial"/>
              <a:buChar char="•"/>
            </a:pPr>
            <a:r>
              <a:rPr lang="en-GB" altLang="en-US" sz="2400" dirty="0">
                <a:latin typeface="Century Gothic"/>
              </a:rPr>
              <a:t>Email school office for day-to-day messages </a:t>
            </a:r>
          </a:p>
          <a:p>
            <a:pPr marL="457200" indent="-457200">
              <a:spcBef>
                <a:spcPct val="0"/>
              </a:spcBef>
              <a:buFont typeface="Arial"/>
              <a:buChar char="•"/>
            </a:pPr>
            <a:r>
              <a:rPr lang="en-GB" altLang="en-US" sz="2400" dirty="0">
                <a:latin typeface="Century Gothic"/>
              </a:rPr>
              <a:t>Email school office to arrange a meeting with the class teacher for class-based concerns. </a:t>
            </a:r>
          </a:p>
          <a:p>
            <a:pPr>
              <a:spcBef>
                <a:spcPct val="0"/>
              </a:spcBef>
              <a:buNone/>
            </a:pPr>
            <a:r>
              <a:rPr lang="en-GB" altLang="en-US" sz="2400" dirty="0">
                <a:latin typeface="Century Gothic"/>
              </a:rPr>
              <a:t>      Please meet with the class teacher in the first instance, </a:t>
            </a:r>
          </a:p>
          <a:p>
            <a:pPr>
              <a:spcBef>
                <a:spcPct val="0"/>
              </a:spcBef>
              <a:buNone/>
            </a:pPr>
            <a:r>
              <a:rPr lang="en-GB" altLang="en-US" sz="2400" dirty="0">
                <a:latin typeface="Century Gothic"/>
              </a:rPr>
              <a:t>      before arranging a meeting with the Year Group</a:t>
            </a:r>
          </a:p>
          <a:p>
            <a:pPr>
              <a:spcBef>
                <a:spcPct val="0"/>
              </a:spcBef>
              <a:buNone/>
            </a:pPr>
            <a:r>
              <a:rPr lang="en-GB" altLang="en-US" sz="2400" dirty="0">
                <a:latin typeface="Century Gothic"/>
              </a:rPr>
              <a:t>      leader and then Mrs Reeve. </a:t>
            </a:r>
          </a:p>
          <a:p>
            <a:pPr marL="457200" indent="-457200">
              <a:spcBef>
                <a:spcPct val="0"/>
              </a:spcBef>
              <a:buFont typeface="Arial"/>
              <a:buChar char="•"/>
            </a:pPr>
            <a:r>
              <a:rPr lang="en-GB" altLang="en-US" sz="2400" dirty="0">
                <a:latin typeface="Century Gothic"/>
              </a:rPr>
              <a:t>Class Reps </a:t>
            </a:r>
          </a:p>
          <a:p>
            <a:pPr marL="457200" indent="-457200">
              <a:spcBef>
                <a:spcPct val="0"/>
              </a:spcBef>
              <a:buFont typeface="Arial"/>
              <a:buChar char="•"/>
            </a:pPr>
            <a:r>
              <a:rPr lang="en-GB" altLang="en-US" sz="2400" dirty="0">
                <a:latin typeface="Century Gothic"/>
              </a:rPr>
              <a:t>Newsletters </a:t>
            </a:r>
          </a:p>
          <a:p>
            <a:pPr marL="457200" indent="-457200">
              <a:spcBef>
                <a:spcPct val="0"/>
              </a:spcBef>
              <a:buFont typeface="Arial"/>
              <a:buChar char="•"/>
            </a:pPr>
            <a:r>
              <a:rPr lang="en-GB" altLang="en-US" sz="2400" dirty="0">
                <a:latin typeface="Century Gothic"/>
              </a:rPr>
              <a:t>Emails </a:t>
            </a:r>
          </a:p>
          <a:p>
            <a:pPr marL="457200" indent="-457200">
              <a:spcBef>
                <a:spcPct val="0"/>
              </a:spcBef>
              <a:buFont typeface="Arial"/>
              <a:buChar char="•"/>
            </a:pPr>
            <a:r>
              <a:rPr lang="en-GB" altLang="en-US" sz="2400" dirty="0">
                <a:latin typeface="Century Gothic"/>
                <a:cs typeface="Arial"/>
              </a:rPr>
              <a:t>Website </a:t>
            </a:r>
          </a:p>
          <a:p>
            <a:pPr marL="457200" indent="-457200">
              <a:spcBef>
                <a:spcPct val="0"/>
              </a:spcBef>
              <a:buFont typeface="Arial"/>
              <a:buChar char="•"/>
            </a:pPr>
            <a:r>
              <a:rPr lang="en-GB" altLang="en-US" sz="2400" dirty="0">
                <a:latin typeface="Century Gothic"/>
                <a:cs typeface="Arial"/>
              </a:rPr>
              <a:t>Class '</a:t>
            </a:r>
            <a:r>
              <a:rPr lang="en-GB" altLang="en-US" sz="2400" dirty="0" err="1">
                <a:latin typeface="Century Gothic"/>
                <a:cs typeface="Arial"/>
              </a:rPr>
              <a:t>Whats</a:t>
            </a:r>
            <a:r>
              <a:rPr lang="en-GB" altLang="en-US" sz="2400" dirty="0">
                <a:latin typeface="Century Gothic"/>
                <a:cs typeface="Arial"/>
              </a:rPr>
              <a:t> App' </a:t>
            </a:r>
            <a:endParaRPr lang="en-GB" altLang="en-US" sz="2400">
              <a:latin typeface="Century Gothic"/>
              <a:cs typeface="Arial" panose="020B0604020202020204" pitchFamily="34" charset="0"/>
            </a:endParaRPr>
          </a:p>
          <a:p>
            <a:pPr>
              <a:spcBef>
                <a:spcPct val="0"/>
              </a:spcBef>
              <a:buNone/>
            </a:pPr>
            <a:r>
              <a:rPr lang="en-GB" altLang="en-US" sz="2400" dirty="0">
                <a:latin typeface="Century Gothic"/>
                <a:cs typeface="Arial"/>
              </a:rPr>
              <a:t>      Please ensure communication through </a:t>
            </a:r>
            <a:r>
              <a:rPr lang="en-GB" altLang="en-US" sz="2400" dirty="0" err="1">
                <a:latin typeface="Century Gothic"/>
                <a:cs typeface="Arial"/>
              </a:rPr>
              <a:t>Whats</a:t>
            </a:r>
            <a:r>
              <a:rPr lang="en-GB" altLang="en-US" sz="2400" dirty="0">
                <a:latin typeface="Century Gothic"/>
                <a:cs typeface="Arial"/>
              </a:rPr>
              <a:t> App is</a:t>
            </a:r>
            <a:endParaRPr lang="en-GB" altLang="en-US" sz="2400">
              <a:latin typeface="Century Gothic"/>
              <a:cs typeface="Arial" panose="020B0604020202020204" pitchFamily="34" charset="0"/>
            </a:endParaRPr>
          </a:p>
          <a:p>
            <a:pPr>
              <a:spcBef>
                <a:spcPct val="0"/>
              </a:spcBef>
              <a:buNone/>
            </a:pPr>
            <a:r>
              <a:rPr lang="en-GB" altLang="en-US" sz="2400" dirty="0">
                <a:latin typeface="Century Gothic"/>
                <a:cs typeface="Arial"/>
              </a:rPr>
              <a:t>      respectful and courteous at all times. </a:t>
            </a:r>
            <a:endParaRPr lang="en-GB" altLang="en-US" sz="2400">
              <a:latin typeface="Century Gothic"/>
              <a:cs typeface="Arial" panose="020B0604020202020204" pitchFamily="34" charset="0"/>
            </a:endParaRPr>
          </a:p>
          <a:p>
            <a:pPr marL="457200" indent="-457200">
              <a:spcBef>
                <a:spcPct val="0"/>
              </a:spcBef>
              <a:buFont typeface="Arial"/>
              <a:buChar char="•"/>
            </a:pPr>
            <a:endParaRPr lang="en-GB" altLang="en-US" sz="2800" dirty="0">
              <a:latin typeface="Century Gothic"/>
              <a:cs typeface="Arial" panose="020B0604020202020204" pitchFamily="34" charset="0"/>
            </a:endParaRPr>
          </a:p>
        </p:txBody>
      </p:sp>
    </p:spTree>
    <p:extLst>
      <p:ext uri="{BB962C8B-B14F-4D97-AF65-F5344CB8AC3E}">
        <p14:creationId xmlns:p14="http://schemas.microsoft.com/office/powerpoint/2010/main" val="1512582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55588" y="222250"/>
            <a:ext cx="8632825" cy="63357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24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3200">
              <a:solidFill>
                <a:schemeClr val="tx1"/>
              </a:solidFill>
              <a:latin typeface="Century Gothic" panose="020B0502020202020204" pitchFamily="34" charset="0"/>
              <a:cs typeface="Calibri" panose="020F0502020204030204" pitchFamily="34" charset="0"/>
            </a:endParaRPr>
          </a:p>
          <a:p>
            <a:pPr eaLnBrk="1" hangingPunct="1">
              <a:defRPr/>
            </a:pPr>
            <a:endParaRPr lang="en-US" altLang="en-US" sz="4400">
              <a:solidFill>
                <a:schemeClr val="tx1"/>
              </a:solidFill>
              <a:latin typeface="Century Gothic" panose="020B0502020202020204" pitchFamily="34" charset="0"/>
              <a:cs typeface="Calibri" panose="020F0502020204030204" pitchFamily="34" charset="0"/>
            </a:endParaRPr>
          </a:p>
        </p:txBody>
      </p:sp>
      <p:sp>
        <p:nvSpPr>
          <p:cNvPr id="23555" name="Rectangle 2">
            <a:extLst>
              <a:ext uri="{FF2B5EF4-FFF2-40B4-BE49-F238E27FC236}">
                <a16:creationId xmlns:a16="http://schemas.microsoft.com/office/drawing/2014/main" id="{9524819C-9B5A-B670-F30F-3ADB944FA459}"/>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pic>
        <p:nvPicPr>
          <p:cNvPr id="23556" name="Picture 4" descr="Mapac - Schoolwear, Workwear, Sportswear, Promotional Products or ...">
            <a:hlinkClick r:id="rId2"/>
            <a:extLst>
              <a:ext uri="{FF2B5EF4-FFF2-40B4-BE49-F238E27FC236}">
                <a16:creationId xmlns:a16="http://schemas.microsoft.com/office/drawing/2014/main" id="{26AFDC62-6C78-1622-6196-179F6AC88D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5438" y="241300"/>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TextBox 1">
            <a:extLst>
              <a:ext uri="{FF2B5EF4-FFF2-40B4-BE49-F238E27FC236}">
                <a16:creationId xmlns:a16="http://schemas.microsoft.com/office/drawing/2014/main" id="{F0688717-2A17-CF22-79D4-FF332763D0AB}"/>
              </a:ext>
            </a:extLst>
          </p:cNvPr>
          <p:cNvSpPr txBox="1">
            <a:spLocks noChangeArrowheads="1"/>
          </p:cNvSpPr>
          <p:nvPr/>
        </p:nvSpPr>
        <p:spPr bwMode="auto">
          <a:xfrm>
            <a:off x="348905" y="239299"/>
            <a:ext cx="8399117"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endParaRPr lang="en-GB" altLang="en-US" sz="2800" dirty="0">
              <a:latin typeface="Century Gothic"/>
            </a:endParaRPr>
          </a:p>
          <a:p>
            <a:pPr>
              <a:spcBef>
                <a:spcPct val="0"/>
              </a:spcBef>
              <a:buNone/>
            </a:pPr>
            <a:r>
              <a:rPr lang="en-GB" altLang="en-US" sz="2800" dirty="0">
                <a:latin typeface="Century Gothic"/>
              </a:rPr>
              <a:t>Attendance </a:t>
            </a:r>
            <a:endParaRPr lang="en-US">
              <a:cs typeface="Arial"/>
            </a:endParaRPr>
          </a:p>
          <a:p>
            <a:pPr>
              <a:spcBef>
                <a:spcPct val="0"/>
              </a:spcBef>
              <a:buNone/>
            </a:pPr>
            <a:endParaRPr lang="en-GB" altLang="en-US" sz="1800" dirty="0">
              <a:solidFill>
                <a:srgbClr val="000000"/>
              </a:solidFill>
              <a:latin typeface="Century Gothic"/>
            </a:endParaRPr>
          </a:p>
          <a:p>
            <a:pPr>
              <a:spcBef>
                <a:spcPct val="0"/>
              </a:spcBef>
              <a:buNone/>
            </a:pPr>
            <a:r>
              <a:rPr lang="en-GB" altLang="en-US" sz="1800" dirty="0">
                <a:solidFill>
                  <a:srgbClr val="FF0000"/>
                </a:solidFill>
                <a:latin typeface="Century Gothic"/>
              </a:rPr>
              <a:t>School Gates Open at 8.35 am</a:t>
            </a:r>
            <a:endParaRPr lang="en-GB" altLang="en-US" sz="1800" dirty="0">
              <a:solidFill>
                <a:srgbClr val="000000"/>
              </a:solidFill>
              <a:latin typeface="Century Gothic"/>
            </a:endParaRPr>
          </a:p>
          <a:p>
            <a:pPr>
              <a:spcBef>
                <a:spcPct val="0"/>
              </a:spcBef>
              <a:buNone/>
            </a:pPr>
            <a:r>
              <a:rPr lang="en-GB" altLang="en-US" sz="1800" dirty="0">
                <a:solidFill>
                  <a:srgbClr val="00B0F0"/>
                </a:solidFill>
                <a:latin typeface="Century Gothic"/>
              </a:rPr>
              <a:t>Doors Close at 8.50 am </a:t>
            </a:r>
            <a:endParaRPr lang="en-GB" altLang="en-US" sz="1800" dirty="0">
              <a:latin typeface="Century Gothic"/>
            </a:endParaRPr>
          </a:p>
          <a:p>
            <a:pPr>
              <a:spcBef>
                <a:spcPct val="0"/>
              </a:spcBef>
              <a:buNone/>
            </a:pPr>
            <a:r>
              <a:rPr lang="en-GB" altLang="en-US" sz="1800" dirty="0">
                <a:solidFill>
                  <a:srgbClr val="FF0000"/>
                </a:solidFill>
                <a:latin typeface="Century Gothic"/>
              </a:rPr>
              <a:t>School Gates open at 3.10 pm </a:t>
            </a:r>
            <a:endParaRPr lang="en-GB" altLang="en-US" sz="1800">
              <a:solidFill>
                <a:srgbClr val="00B050"/>
              </a:solidFill>
              <a:latin typeface="Century Gothic"/>
            </a:endParaRPr>
          </a:p>
          <a:p>
            <a:pPr>
              <a:spcBef>
                <a:spcPct val="0"/>
              </a:spcBef>
              <a:buNone/>
            </a:pPr>
            <a:r>
              <a:rPr lang="en-GB" altLang="en-US" sz="1800" dirty="0">
                <a:solidFill>
                  <a:srgbClr val="00B0F0"/>
                </a:solidFill>
                <a:latin typeface="Century Gothic"/>
              </a:rPr>
              <a:t>School finishes at 3.20 pm </a:t>
            </a:r>
            <a:endParaRPr lang="en-GB" altLang="en-US" sz="1800" dirty="0">
              <a:solidFill>
                <a:srgbClr val="FF0000"/>
              </a:solidFill>
              <a:latin typeface="Century Gothic"/>
            </a:endParaRPr>
          </a:p>
          <a:p>
            <a:pPr>
              <a:spcBef>
                <a:spcPct val="0"/>
              </a:spcBef>
              <a:buNone/>
            </a:pPr>
            <a:endParaRPr lang="en-GB" altLang="en-US" sz="1800" dirty="0">
              <a:solidFill>
                <a:srgbClr val="00B0F0"/>
              </a:solidFill>
              <a:latin typeface="Century Gothic"/>
            </a:endParaRPr>
          </a:p>
          <a:p>
            <a:pPr>
              <a:spcBef>
                <a:spcPct val="0"/>
              </a:spcBef>
              <a:buNone/>
            </a:pPr>
            <a:r>
              <a:rPr lang="en-GB" altLang="en-US" sz="1800" dirty="0">
                <a:latin typeface="Century Gothic"/>
              </a:rPr>
              <a:t>If children arrive after the doors have closed at 8.50 am they will be marked as late. After this time, you will be asked to sign your child in at the office. </a:t>
            </a:r>
            <a:endParaRPr lang="en-GB" altLang="en-US" sz="1800" dirty="0">
              <a:solidFill>
                <a:srgbClr val="000000"/>
              </a:solidFill>
              <a:latin typeface="Century Gothic"/>
            </a:endParaRPr>
          </a:p>
          <a:p>
            <a:pPr>
              <a:spcBef>
                <a:spcPct val="0"/>
              </a:spcBef>
              <a:buNone/>
            </a:pPr>
            <a:endParaRPr lang="en-GB" altLang="en-US" sz="1800" dirty="0">
              <a:latin typeface="Century Gothic"/>
            </a:endParaRPr>
          </a:p>
          <a:p>
            <a:pPr>
              <a:spcBef>
                <a:spcPct val="0"/>
              </a:spcBef>
              <a:buNone/>
            </a:pPr>
            <a:endParaRPr lang="en-GB" altLang="en-US" sz="1800" dirty="0">
              <a:latin typeface="Century Gothic"/>
            </a:endParaRPr>
          </a:p>
          <a:p>
            <a:pPr>
              <a:spcBef>
                <a:spcPct val="0"/>
              </a:spcBef>
              <a:buNone/>
            </a:pPr>
            <a:r>
              <a:rPr lang="en-GB" altLang="en-US" sz="2800" dirty="0">
                <a:latin typeface="Century Gothic"/>
              </a:rPr>
              <a:t>Finance</a:t>
            </a:r>
            <a:endParaRPr lang="en-GB" altLang="en-US" sz="2800">
              <a:latin typeface="Century Gothic" panose="020B0502020202020204" pitchFamily="34" charset="0"/>
            </a:endParaRPr>
          </a:p>
          <a:p>
            <a:pPr>
              <a:spcBef>
                <a:spcPct val="0"/>
              </a:spcBef>
              <a:buNone/>
            </a:pPr>
            <a:r>
              <a:rPr lang="en-GB" altLang="en-US" sz="1800" dirty="0">
                <a:latin typeface="Century Gothic"/>
              </a:rPr>
              <a:t>Thank you for your support</a:t>
            </a:r>
            <a:endParaRPr lang="en-GB" altLang="en-US" sz="2800" dirty="0">
              <a:latin typeface="Century Gothic"/>
            </a:endParaRPr>
          </a:p>
          <a:p>
            <a:pPr>
              <a:spcBef>
                <a:spcPct val="0"/>
              </a:spcBef>
              <a:buNone/>
            </a:pPr>
            <a:endParaRPr lang="en-GB" altLang="en-US" sz="1800" dirty="0">
              <a:latin typeface="Century Gothic"/>
            </a:endParaRPr>
          </a:p>
          <a:p>
            <a:pPr marL="285750" indent="-285750">
              <a:spcBef>
                <a:spcPct val="0"/>
              </a:spcBef>
              <a:buFont typeface="Arial"/>
              <a:buChar char="•"/>
            </a:pPr>
            <a:r>
              <a:rPr lang="en-GB" altLang="en-US" sz="1800" dirty="0">
                <a:latin typeface="Century Gothic"/>
              </a:rPr>
              <a:t>Schools Budget 2025 to 2026</a:t>
            </a:r>
          </a:p>
          <a:p>
            <a:pPr marL="285750" indent="-285750">
              <a:spcBef>
                <a:spcPct val="0"/>
              </a:spcBef>
              <a:buFont typeface="Arial"/>
              <a:buChar char="•"/>
            </a:pPr>
            <a:r>
              <a:rPr lang="en-GB" altLang="en-US" sz="1800" dirty="0">
                <a:latin typeface="Century Gothic"/>
              </a:rPr>
              <a:t>How you can help</a:t>
            </a:r>
            <a:endParaRPr lang="en-GB" altLang="en-US" sz="1800">
              <a:latin typeface="Century Gothic"/>
            </a:endParaRPr>
          </a:p>
        </p:txBody>
      </p:sp>
    </p:spTree>
    <p:extLst>
      <p:ext uri="{BB962C8B-B14F-4D97-AF65-F5344CB8AC3E}">
        <p14:creationId xmlns:p14="http://schemas.microsoft.com/office/powerpoint/2010/main" val="2901633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55588" y="211138"/>
            <a:ext cx="8632825"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eaLnBrk="1" hangingPunct="1">
              <a:defRPr/>
            </a:pPr>
            <a:r>
              <a:rPr lang="en-US" altLang="en-US" sz="2800">
                <a:solidFill>
                  <a:schemeClr val="tx1"/>
                </a:solidFill>
                <a:latin typeface="Century Gothic" panose="020B0502020202020204" pitchFamily="34" charset="0"/>
                <a:cs typeface="Calibri" panose="020F0502020204030204" pitchFamily="34" charset="0"/>
              </a:rPr>
              <a:t>Finally, please remember any information we wish to share with you will come via the website and/or an e-mail from school, we only use the whiteboards to duplicate some messages.</a:t>
            </a:r>
          </a:p>
          <a:p>
            <a:pPr eaLnBrk="1" hangingPunct="1">
              <a:defRPr/>
            </a:pPr>
            <a:endParaRPr lang="en-US" altLang="en-US" sz="2800">
              <a:solidFill>
                <a:schemeClr val="tx1"/>
              </a:solidFill>
              <a:latin typeface="Century Gothic" panose="020B0502020202020204" pitchFamily="34" charset="0"/>
              <a:cs typeface="Calibri" panose="020F0502020204030204" pitchFamily="34" charset="0"/>
            </a:endParaRPr>
          </a:p>
          <a:p>
            <a:pPr eaLnBrk="1" hangingPunct="1">
              <a:defRPr/>
            </a:pPr>
            <a:r>
              <a:rPr lang="en-US" altLang="en-US" sz="2800">
                <a:solidFill>
                  <a:schemeClr val="tx1"/>
                </a:solidFill>
                <a:latin typeface="Century Gothic" panose="020B0502020202020204" pitchFamily="34" charset="0"/>
                <a:cs typeface="Calibri" panose="020F0502020204030204" pitchFamily="34" charset="0"/>
              </a:rPr>
              <a:t>Thank you for listening!</a:t>
            </a:r>
          </a:p>
          <a:p>
            <a:pPr>
              <a:defRPr/>
            </a:pPr>
            <a:endParaRPr lang="en-US" altLang="en-US" sz="2800">
              <a:solidFill>
                <a:schemeClr val="tx1"/>
              </a:solidFill>
              <a:latin typeface="Century Gothic" panose="020B0502020202020204" pitchFamily="34" charset="0"/>
              <a:cs typeface="Calibri" panose="020F0502020204030204" pitchFamily="34" charset="0"/>
            </a:endParaRPr>
          </a:p>
          <a:p>
            <a:pPr>
              <a:defRPr/>
            </a:pPr>
            <a:endParaRPr lang="en-US" altLang="en-US" sz="2800">
              <a:solidFill>
                <a:schemeClr val="tx1"/>
              </a:solidFill>
              <a:latin typeface="Century Gothic" panose="020B0502020202020204" pitchFamily="34" charset="0"/>
              <a:cs typeface="Calibri" panose="020F0502020204030204" pitchFamily="34" charset="0"/>
            </a:endParaRPr>
          </a:p>
        </p:txBody>
      </p:sp>
      <p:sp>
        <p:nvSpPr>
          <p:cNvPr id="24579" name="Rectangle 2">
            <a:extLst>
              <a:ext uri="{FF2B5EF4-FFF2-40B4-BE49-F238E27FC236}">
                <a16:creationId xmlns:a16="http://schemas.microsoft.com/office/drawing/2014/main" id="{0470DE39-4212-E4C0-25D8-CB50AC7E072E}"/>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pic>
        <p:nvPicPr>
          <p:cNvPr id="24580" name="Picture 4" descr="Mapac - Schoolwear, Workwear, Sportswear, Promotional Products or ...">
            <a:hlinkClick r:id="rId2"/>
            <a:extLst>
              <a:ext uri="{FF2B5EF4-FFF2-40B4-BE49-F238E27FC236}">
                <a16:creationId xmlns:a16="http://schemas.microsoft.com/office/drawing/2014/main" id="{79253461-C53D-8EF9-1ADF-13009EFA7F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5438" y="241300"/>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76225" y="188913"/>
            <a:ext cx="8632825"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0244" name="Picture 6">
            <a:extLst>
              <a:ext uri="{FF2B5EF4-FFF2-40B4-BE49-F238E27FC236}">
                <a16:creationId xmlns:a16="http://schemas.microsoft.com/office/drawing/2014/main" id="{3EB52431-75E4-3B0C-7436-1EF8E09B50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475" y="1644650"/>
            <a:ext cx="2938463" cy="346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extBox 10">
            <a:extLst>
              <a:ext uri="{FF2B5EF4-FFF2-40B4-BE49-F238E27FC236}">
                <a16:creationId xmlns:a16="http://schemas.microsoft.com/office/drawing/2014/main" id="{B35E52C0-D404-E657-9B97-20C6DD037831}"/>
              </a:ext>
            </a:extLst>
          </p:cNvPr>
          <p:cNvSpPr txBox="1">
            <a:spLocks noChangeArrowheads="1"/>
          </p:cNvSpPr>
          <p:nvPr/>
        </p:nvSpPr>
        <p:spPr bwMode="auto">
          <a:xfrm>
            <a:off x="371475" y="266700"/>
            <a:ext cx="1825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b="1" dirty="0">
                <a:latin typeface="Century Gothic" panose="020B0502020202020204" pitchFamily="34" charset="0"/>
              </a:rPr>
              <a:t>S</a:t>
            </a:r>
            <a:r>
              <a:rPr lang="en-GB" altLang="en-US" sz="1800" b="1" dirty="0" err="1">
                <a:latin typeface="Century Gothic" panose="020B0502020202020204" pitchFamily="34" charset="0"/>
              </a:rPr>
              <a:t>chool</a:t>
            </a:r>
            <a:r>
              <a:rPr lang="en-GB" altLang="en-US" sz="1800" b="1" dirty="0">
                <a:latin typeface="Century Gothic" panose="020B0502020202020204" pitchFamily="34" charset="0"/>
              </a:rPr>
              <a:t> Values </a:t>
            </a:r>
          </a:p>
        </p:txBody>
      </p:sp>
      <p:sp>
        <p:nvSpPr>
          <p:cNvPr id="2" name="Rectangle 1">
            <a:extLst>
              <a:ext uri="{FF2B5EF4-FFF2-40B4-BE49-F238E27FC236}">
                <a16:creationId xmlns:a16="http://schemas.microsoft.com/office/drawing/2014/main" id="{E7F971F2-EFBB-47BA-8504-9A560245942E}"/>
              </a:ext>
            </a:extLst>
          </p:cNvPr>
          <p:cNvSpPr/>
          <p:nvPr/>
        </p:nvSpPr>
        <p:spPr>
          <a:xfrm>
            <a:off x="2943225" y="1295400"/>
            <a:ext cx="5965825" cy="4248150"/>
          </a:xfrm>
          <a:prstGeom prst="rect">
            <a:avLst/>
          </a:prstGeom>
        </p:spPr>
        <p:txBody>
          <a:bodyPr>
            <a:spAutoFit/>
          </a:bodyPr>
          <a:lstStyle/>
          <a:p>
            <a:pPr>
              <a:defRPr/>
            </a:pPr>
            <a:r>
              <a:rPr lang="en-GB" sz="1400" dirty="0">
                <a:latin typeface="Century Gothic" panose="020B0502020202020204" pitchFamily="34" charset="0"/>
                <a:ea typeface="Calibri" panose="020F0502020204030204" pitchFamily="34" charset="0"/>
                <a:cs typeface="Times New Roman" panose="02020603050405020304" pitchFamily="18" charset="0"/>
              </a:rPr>
              <a:t>Our values are as follows: </a:t>
            </a:r>
            <a:endParaRPr lang="en-GB" sz="1400" dirty="0"/>
          </a:p>
          <a:p>
            <a:pPr>
              <a:defRPr/>
            </a:pPr>
            <a:endParaRPr lang="en-GB" sz="1400"/>
          </a:p>
          <a:p>
            <a:pPr marL="257175" indent="-257175">
              <a:spcAft>
                <a:spcPts val="0"/>
              </a:spcAft>
              <a:buFont typeface="Symbol" panose="05050102010706020507" pitchFamily="18" charset="2"/>
              <a:buChar char=""/>
              <a:defRPr/>
            </a:pPr>
            <a:r>
              <a:rPr lang="en-GB" sz="1400" b="1">
                <a:latin typeface="Century Gothic" panose="020B0502020202020204" pitchFamily="34" charset="0"/>
                <a:ea typeface="Calibri" panose="020F0502020204030204" pitchFamily="34" charset="0"/>
                <a:cs typeface="Times New Roman" panose="02020603050405020304" pitchFamily="18" charset="0"/>
              </a:rPr>
              <a:t>Respect- </a:t>
            </a:r>
            <a:r>
              <a:rPr lang="en-GB" sz="1400">
                <a:latin typeface="Century Gothic" panose="020B0502020202020204" pitchFamily="34" charset="0"/>
                <a:ea typeface="Calibri" panose="020F0502020204030204" pitchFamily="34" charset="0"/>
                <a:cs typeface="Times New Roman" panose="02020603050405020304" pitchFamily="18" charset="0"/>
              </a:rPr>
              <a:t>Respect self, fellow pupils, teachers and other adults. Respect their own and others property. Respect the right that everyone can have their own thoughts, values and opinions. </a:t>
            </a:r>
            <a:endParaRPr lang="en-GB" sz="1400">
              <a:latin typeface="Times New Roman" panose="02020603050405020304" pitchFamily="18" charset="0"/>
              <a:ea typeface="Times New Roman" panose="02020603050405020304" pitchFamily="18" charset="0"/>
            </a:endParaRPr>
          </a:p>
          <a:p>
            <a:pPr marL="342900">
              <a:spcAft>
                <a:spcPts val="0"/>
              </a:spcAft>
              <a:defRPr/>
            </a:pPr>
            <a:endParaRPr lang="en-GB" sz="1400">
              <a:latin typeface="Times New Roman" panose="02020603050405020304" pitchFamily="18" charset="0"/>
              <a:ea typeface="Times New Roman" panose="02020603050405020304" pitchFamily="18" charset="0"/>
            </a:endParaRPr>
          </a:p>
          <a:p>
            <a:pPr marL="257175" indent="-257175">
              <a:spcAft>
                <a:spcPts val="0"/>
              </a:spcAft>
              <a:buFont typeface="Symbol" panose="05050102010706020507" pitchFamily="18" charset="2"/>
              <a:buChar char=""/>
              <a:defRPr/>
            </a:pPr>
            <a:r>
              <a:rPr lang="en-GB" sz="1400" b="1">
                <a:latin typeface="Century Gothic" panose="020B0502020202020204" pitchFamily="34" charset="0"/>
                <a:ea typeface="Calibri" panose="020F0502020204030204" pitchFamily="34" charset="0"/>
                <a:cs typeface="Times New Roman" panose="02020603050405020304" pitchFamily="18" charset="0"/>
              </a:rPr>
              <a:t>Honesty</a:t>
            </a:r>
            <a:r>
              <a:rPr lang="en-GB" sz="1400">
                <a:latin typeface="Century Gothic" panose="020B0502020202020204" pitchFamily="34" charset="0"/>
                <a:ea typeface="Calibri" panose="020F0502020204030204" pitchFamily="34" charset="0"/>
                <a:cs typeface="Times New Roman" panose="02020603050405020304" pitchFamily="18" charset="0"/>
              </a:rPr>
              <a:t>- Be truthful to ourselves and others. </a:t>
            </a:r>
            <a:endParaRPr lang="en-GB" sz="1400">
              <a:latin typeface="Times New Roman" panose="02020603050405020304" pitchFamily="18" charset="0"/>
              <a:ea typeface="Times New Roman" panose="02020603050405020304" pitchFamily="18" charset="0"/>
            </a:endParaRPr>
          </a:p>
          <a:p>
            <a:pPr>
              <a:spcAft>
                <a:spcPts val="0"/>
              </a:spcAft>
              <a:defRPr/>
            </a:pPr>
            <a:endParaRPr lang="en-GB" sz="1400">
              <a:latin typeface="Times New Roman" panose="02020603050405020304" pitchFamily="18" charset="0"/>
              <a:ea typeface="Times New Roman" panose="02020603050405020304" pitchFamily="18" charset="0"/>
            </a:endParaRPr>
          </a:p>
          <a:p>
            <a:pPr marL="257175" indent="-257175">
              <a:spcAft>
                <a:spcPts val="0"/>
              </a:spcAft>
              <a:buFont typeface="Symbol" panose="05050102010706020507" pitchFamily="18" charset="2"/>
              <a:buChar char=""/>
              <a:defRPr/>
            </a:pPr>
            <a:r>
              <a:rPr lang="en-GB" sz="1400" b="1">
                <a:latin typeface="Century Gothic" panose="020B0502020202020204" pitchFamily="34" charset="0"/>
                <a:ea typeface="Calibri" panose="020F0502020204030204" pitchFamily="34" charset="0"/>
                <a:cs typeface="Times New Roman" panose="02020603050405020304" pitchFamily="18" charset="0"/>
              </a:rPr>
              <a:t>Co-operation – </a:t>
            </a:r>
            <a:r>
              <a:rPr lang="en-GB" sz="1400">
                <a:latin typeface="Century Gothic" panose="020B0502020202020204" pitchFamily="34" charset="0"/>
                <a:ea typeface="Calibri" panose="020F0502020204030204" pitchFamily="34" charset="0"/>
                <a:cs typeface="Times New Roman" panose="02020603050405020304" pitchFamily="18" charset="0"/>
              </a:rPr>
              <a:t>collaborate with our peers to gain the most from our learning, to learn from each other and utilising everyone’s skills. </a:t>
            </a:r>
            <a:endParaRPr lang="en-GB" sz="1400">
              <a:latin typeface="Times New Roman" panose="02020603050405020304" pitchFamily="18" charset="0"/>
              <a:ea typeface="Times New Roman" panose="02020603050405020304" pitchFamily="18" charset="0"/>
            </a:endParaRPr>
          </a:p>
          <a:p>
            <a:pPr>
              <a:spcAft>
                <a:spcPts val="0"/>
              </a:spcAft>
              <a:defRPr/>
            </a:pPr>
            <a:endParaRPr lang="en-GB" sz="1400">
              <a:latin typeface="Times New Roman" panose="02020603050405020304" pitchFamily="18" charset="0"/>
              <a:ea typeface="Times New Roman" panose="02020603050405020304" pitchFamily="18" charset="0"/>
            </a:endParaRPr>
          </a:p>
          <a:p>
            <a:pPr marL="257175" indent="-257175">
              <a:spcAft>
                <a:spcPts val="0"/>
              </a:spcAft>
              <a:buFont typeface="Symbol" panose="05050102010706020507" pitchFamily="18" charset="2"/>
              <a:buChar char=""/>
              <a:defRPr/>
            </a:pPr>
            <a:r>
              <a:rPr lang="en-GB" sz="1400" b="1">
                <a:latin typeface="Century Gothic" panose="020B0502020202020204" pitchFamily="34" charset="0"/>
                <a:ea typeface="Calibri" panose="020F0502020204030204" pitchFamily="34" charset="0"/>
                <a:cs typeface="Times New Roman" panose="02020603050405020304" pitchFamily="18" charset="0"/>
              </a:rPr>
              <a:t>Appreciation-</a:t>
            </a:r>
            <a:r>
              <a:rPr lang="en-GB" sz="1400">
                <a:latin typeface="Century Gothic" panose="020B0502020202020204" pitchFamily="34" charset="0"/>
                <a:ea typeface="Calibri" panose="020F0502020204030204" pitchFamily="34" charset="0"/>
                <a:cs typeface="Times New Roman" panose="02020603050405020304" pitchFamily="18" charset="0"/>
              </a:rPr>
              <a:t>to learn to build positive relationships with others by developing effective communication, trust and to understand the worth, quality and importance of something or someone. </a:t>
            </a:r>
            <a:endParaRPr lang="en-GB" sz="1400">
              <a:latin typeface="Times New Roman" panose="02020603050405020304" pitchFamily="18" charset="0"/>
              <a:ea typeface="Times New Roman" panose="02020603050405020304" pitchFamily="18" charset="0"/>
            </a:endParaRPr>
          </a:p>
          <a:p>
            <a:pPr>
              <a:spcAft>
                <a:spcPts val="0"/>
              </a:spcAft>
              <a:defRPr/>
            </a:pPr>
            <a:endParaRPr lang="en-GB" sz="1400">
              <a:latin typeface="Times New Roman" panose="02020603050405020304" pitchFamily="18" charset="0"/>
              <a:ea typeface="Times New Roman" panose="02020603050405020304" pitchFamily="18" charset="0"/>
            </a:endParaRPr>
          </a:p>
          <a:p>
            <a:pPr marL="257175" indent="-257175">
              <a:spcAft>
                <a:spcPts val="0"/>
              </a:spcAft>
              <a:buFont typeface="Symbol" panose="05050102010706020507" pitchFamily="18" charset="2"/>
              <a:buChar char=""/>
              <a:defRPr/>
            </a:pPr>
            <a:r>
              <a:rPr lang="en-GB" sz="1400" b="1">
                <a:latin typeface="Century Gothic" panose="020B0502020202020204" pitchFamily="34" charset="0"/>
                <a:ea typeface="Calibri" panose="020F0502020204030204" pitchFamily="34" charset="0"/>
                <a:cs typeface="Times New Roman" panose="02020603050405020304" pitchFamily="18" charset="0"/>
              </a:rPr>
              <a:t>Responsibility </a:t>
            </a:r>
            <a:r>
              <a:rPr lang="en-GB" sz="1400">
                <a:latin typeface="Century Gothic" panose="020B0502020202020204" pitchFamily="34" charset="0"/>
                <a:ea typeface="Calibri" panose="020F0502020204030204" pitchFamily="34" charset="0"/>
                <a:cs typeface="Times New Roman" panose="02020603050405020304" pitchFamily="18" charset="0"/>
              </a:rPr>
              <a:t> - To develop a sense of community, knowing that actions have an impact on them and others</a:t>
            </a:r>
            <a:r>
              <a:rPr lang="en-GB">
                <a:latin typeface="Century Gothic" panose="020B0502020202020204" pitchFamily="34" charset="0"/>
                <a:ea typeface="Calibri" panose="020F0502020204030204" pitchFamily="34" charset="0"/>
                <a:cs typeface="Times New Roman" panose="02020603050405020304" pitchFamily="18" charset="0"/>
              </a:rPr>
              <a:t>. </a:t>
            </a:r>
            <a:endParaRPr lang="en-GB" sz="1050">
              <a:latin typeface="Times New Roman" panose="02020603050405020304" pitchFamily="18" charset="0"/>
              <a:ea typeface="Times New Roman" panose="02020603050405020304" pitchFamily="18" charset="0"/>
            </a:endParaRPr>
          </a:p>
        </p:txBody>
      </p:sp>
      <p:sp>
        <p:nvSpPr>
          <p:cNvPr id="10247" name="Rectangle 2">
            <a:extLst>
              <a:ext uri="{FF2B5EF4-FFF2-40B4-BE49-F238E27FC236}">
                <a16:creationId xmlns:a16="http://schemas.microsoft.com/office/drawing/2014/main" id="{1529A47D-C92C-F107-DE91-B13DCD0C3450}"/>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dirty="0">
                <a:solidFill>
                  <a:srgbClr val="00B050"/>
                </a:solidFill>
                <a:latin typeface="Century Gothic" panose="020B0502020202020204" pitchFamily="34" charset="0"/>
              </a:rPr>
              <a:t>Kindness to yourself        Kindness to others          Kindness to the world</a:t>
            </a:r>
            <a:endParaRPr lang="en-GB" altLang="en-US" sz="1200" b="1" dirty="0">
              <a:solidFill>
                <a:srgbClr val="00B050"/>
              </a:solidFill>
              <a:latin typeface="Century Gothic" panose="020B0502020202020204" pitchFamily="34" charset="0"/>
            </a:endParaRPr>
          </a:p>
        </p:txBody>
      </p:sp>
      <p:pic>
        <p:nvPicPr>
          <p:cNvPr id="5" name="Picture 4" descr="Mapac - Schoolwear, Workwear, Sportswear, Promotional Products or ...">
            <a:hlinkClick r:id="rId3"/>
            <a:extLst>
              <a:ext uri="{FF2B5EF4-FFF2-40B4-BE49-F238E27FC236}">
                <a16:creationId xmlns:a16="http://schemas.microsoft.com/office/drawing/2014/main" id="{99FCD1AC-38DE-EE43-FF99-80292FC8B4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7285" y="186102"/>
            <a:ext cx="1800225" cy="141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75923B-4020-4B41-85FE-FFD02619AB50}"/>
              </a:ext>
            </a:extLst>
          </p:cNvPr>
          <p:cNvSpPr/>
          <p:nvPr/>
        </p:nvSpPr>
        <p:spPr>
          <a:xfrm>
            <a:off x="250825" y="188913"/>
            <a:ext cx="8642350"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171" name="Rectangle 3">
            <a:extLst>
              <a:ext uri="{FF2B5EF4-FFF2-40B4-BE49-F238E27FC236}">
                <a16:creationId xmlns:a16="http://schemas.microsoft.com/office/drawing/2014/main" id="{B7605B05-DB97-E331-2B98-8C3BB5D8DB18}"/>
              </a:ext>
            </a:extLst>
          </p:cNvPr>
          <p:cNvSpPr>
            <a:spLocks noGrp="1" noChangeArrowheads="1"/>
          </p:cNvSpPr>
          <p:nvPr>
            <p:ph type="body" idx="1"/>
          </p:nvPr>
        </p:nvSpPr>
        <p:spPr>
          <a:xfrm>
            <a:off x="468313" y="2133600"/>
            <a:ext cx="8229600" cy="3052763"/>
          </a:xfrm>
        </p:spPr>
        <p:txBody>
          <a:bodyPr/>
          <a:lstStyle/>
          <a:p>
            <a:pPr marL="0" indent="0" algn="ctr" eaLnBrk="1" hangingPunct="1">
              <a:buFontTx/>
              <a:buNone/>
            </a:pPr>
            <a:r>
              <a:rPr lang="en-GB" altLang="en-US" sz="2400" dirty="0">
                <a:latin typeface="Century Gothic" panose="020B0502020202020204" pitchFamily="34" charset="0"/>
              </a:rPr>
              <a:t>Our focus in Year 2 is to continue to provide opportunities for the children to develop their independence. The children will be taking further  responsibility for themselves, their belongings and their learning.</a:t>
            </a:r>
          </a:p>
          <a:p>
            <a:pPr marL="0" indent="0" algn="ctr" eaLnBrk="1" hangingPunct="1">
              <a:buFontTx/>
              <a:buNone/>
            </a:pPr>
            <a:endParaRPr lang="en-GB" altLang="en-US" sz="2400" dirty="0">
              <a:latin typeface="Century Gothic" panose="020B0502020202020204" pitchFamily="34" charset="0"/>
            </a:endParaRPr>
          </a:p>
          <a:p>
            <a:pPr marL="0" indent="0" algn="ctr" eaLnBrk="1" hangingPunct="1">
              <a:buFontTx/>
              <a:buNone/>
            </a:pPr>
            <a:r>
              <a:rPr lang="en-GB" altLang="en-US" sz="2400" dirty="0">
                <a:latin typeface="Century Gothic"/>
              </a:rPr>
              <a:t>You can support this by encouraging them to take responsibility at home </a:t>
            </a:r>
            <a:r>
              <a:rPr lang="en-GB" altLang="en-US" sz="2400">
                <a:latin typeface="Century Gothic"/>
              </a:rPr>
              <a:t>and organising </a:t>
            </a:r>
            <a:r>
              <a:rPr lang="en-GB" altLang="en-US" sz="2400" dirty="0">
                <a:latin typeface="Century Gothic"/>
              </a:rPr>
              <a:t>what they need to bring into school every day.</a:t>
            </a:r>
          </a:p>
        </p:txBody>
      </p:sp>
      <p:sp>
        <p:nvSpPr>
          <p:cNvPr id="7172" name="Rectangle 2">
            <a:extLst>
              <a:ext uri="{FF2B5EF4-FFF2-40B4-BE49-F238E27FC236}">
                <a16:creationId xmlns:a16="http://schemas.microsoft.com/office/drawing/2014/main" id="{45250019-BF8B-76A1-793E-41990BC9D5B0}"/>
              </a:ext>
            </a:extLst>
          </p:cNvPr>
          <p:cNvSpPr>
            <a:spLocks noGrp="1" noChangeArrowheads="1"/>
          </p:cNvSpPr>
          <p:nvPr>
            <p:ph type="title"/>
          </p:nvPr>
        </p:nvSpPr>
        <p:spPr>
          <a:xfrm>
            <a:off x="459169" y="1216914"/>
            <a:ext cx="8229600" cy="1143000"/>
          </a:xfrm>
        </p:spPr>
        <p:txBody>
          <a:bodyPr/>
          <a:lstStyle/>
          <a:p>
            <a:pPr eaLnBrk="1" hangingPunct="1"/>
            <a:r>
              <a:rPr lang="en-GB" altLang="en-US">
                <a:solidFill>
                  <a:schemeClr val="tx1"/>
                </a:solidFill>
                <a:latin typeface="Century Gothic"/>
              </a:rPr>
              <a:t>Independence</a:t>
            </a:r>
            <a:br>
              <a:rPr lang="en-GB" altLang="en-US">
                <a:solidFill>
                  <a:schemeClr val="tx1"/>
                </a:solidFill>
                <a:latin typeface="Century Gothic"/>
              </a:rPr>
            </a:br>
            <a:endParaRPr lang="en-GB" altLang="en-US">
              <a:solidFill>
                <a:schemeClr val="tx1"/>
              </a:solidFill>
              <a:latin typeface="Century Gothic" panose="020B0502020202020204" pitchFamily="34" charset="0"/>
            </a:endParaRPr>
          </a:p>
        </p:txBody>
      </p:sp>
      <p:pic>
        <p:nvPicPr>
          <p:cNvPr id="7173" name="Picture 4" descr="Mapac - Schoolwear, Workwear, Sportswear, Promotional Products or ...">
            <a:hlinkClick r:id="rId2"/>
            <a:extLst>
              <a:ext uri="{FF2B5EF4-FFF2-40B4-BE49-F238E27FC236}">
                <a16:creationId xmlns:a16="http://schemas.microsoft.com/office/drawing/2014/main" id="{509D26B5-7A61-BBB1-0BD1-99A5927DFE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8181" y="85518"/>
            <a:ext cx="1800225" cy="141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TextBox 2">
            <a:extLst>
              <a:ext uri="{FF2B5EF4-FFF2-40B4-BE49-F238E27FC236}">
                <a16:creationId xmlns:a16="http://schemas.microsoft.com/office/drawing/2014/main" id="{F408C764-2E1C-F3F8-D13B-528EFFC6EC2A}"/>
              </a:ext>
            </a:extLst>
          </p:cNvPr>
          <p:cNvSpPr txBox="1">
            <a:spLocks noChangeArrowheads="1"/>
          </p:cNvSpPr>
          <p:nvPr/>
        </p:nvSpPr>
        <p:spPr bwMode="auto">
          <a:xfrm>
            <a:off x="2124075" y="6105525"/>
            <a:ext cx="53038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75923B-4020-4B41-85FE-FFD02619AB50}"/>
              </a:ext>
            </a:extLst>
          </p:cNvPr>
          <p:cNvSpPr/>
          <p:nvPr/>
        </p:nvSpPr>
        <p:spPr>
          <a:xfrm>
            <a:off x="250825" y="188913"/>
            <a:ext cx="8642350"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195" name="Rectangle 3">
            <a:extLst>
              <a:ext uri="{FF2B5EF4-FFF2-40B4-BE49-F238E27FC236}">
                <a16:creationId xmlns:a16="http://schemas.microsoft.com/office/drawing/2014/main" id="{6F32F1A1-77BA-4F71-C51D-9D79993DF9A1}"/>
              </a:ext>
            </a:extLst>
          </p:cNvPr>
          <p:cNvSpPr>
            <a:spLocks noGrp="1" noChangeArrowheads="1"/>
          </p:cNvSpPr>
          <p:nvPr>
            <p:ph type="body" idx="1"/>
          </p:nvPr>
        </p:nvSpPr>
        <p:spPr>
          <a:xfrm>
            <a:off x="468313" y="1717675"/>
            <a:ext cx="8229600" cy="4243388"/>
          </a:xfrm>
        </p:spPr>
        <p:txBody>
          <a:bodyPr/>
          <a:lstStyle/>
          <a:p>
            <a:pPr marL="0" indent="0" eaLnBrk="1" hangingPunct="1">
              <a:buFontTx/>
              <a:buNone/>
            </a:pPr>
            <a:r>
              <a:rPr lang="en-US" altLang="en-US" sz="1800">
                <a:latin typeface="Century Gothic" panose="020B0502020202020204" pitchFamily="34" charset="0"/>
              </a:rPr>
              <a:t>W</a:t>
            </a:r>
            <a:r>
              <a:rPr lang="en-GB" altLang="en-US" sz="1800">
                <a:latin typeface="Century Gothic" panose="020B0502020202020204" pitchFamily="34" charset="0"/>
              </a:rPr>
              <a:t>e strive to encourage the children to be as proud of the school community as we are. </a:t>
            </a:r>
          </a:p>
          <a:p>
            <a:pPr marL="0" indent="0" eaLnBrk="1" hangingPunct="1">
              <a:buFontTx/>
              <a:buNone/>
            </a:pPr>
            <a:r>
              <a:rPr lang="en-GB" altLang="en-US" sz="1800">
                <a:latin typeface="Century Gothic" panose="020B0502020202020204" pitchFamily="34" charset="0"/>
              </a:rPr>
              <a:t>To support this, we expect the children to come to school fully equipped for a day of learning. </a:t>
            </a:r>
          </a:p>
          <a:p>
            <a:pPr marL="0" indent="0" eaLnBrk="1" hangingPunct="1">
              <a:buFontTx/>
              <a:buNone/>
            </a:pPr>
            <a:r>
              <a:rPr lang="en-GB" altLang="en-US" sz="1800">
                <a:latin typeface="Century Gothic" panose="020B0502020202020204" pitchFamily="34" charset="0"/>
              </a:rPr>
              <a:t>Please make sure that they are wearing the correct uniform and that everything is clearly labelled. </a:t>
            </a:r>
          </a:p>
          <a:p>
            <a:pPr marL="0" indent="0" eaLnBrk="1" hangingPunct="1">
              <a:buFontTx/>
              <a:buNone/>
            </a:pPr>
            <a:endParaRPr lang="en-US" altLang="en-US" sz="1800">
              <a:latin typeface="Century Gothic" panose="020B0502020202020204" pitchFamily="34" charset="0"/>
            </a:endParaRPr>
          </a:p>
          <a:p>
            <a:pPr marL="0" indent="0" eaLnBrk="1" hangingPunct="1">
              <a:buFontTx/>
              <a:buNone/>
            </a:pPr>
            <a:r>
              <a:rPr lang="en-US" altLang="en-US" sz="1800">
                <a:latin typeface="Century Gothic" panose="020B0502020202020204" pitchFamily="34" charset="0"/>
              </a:rPr>
              <a:t>Children are expected to bring their book bag to school every day.</a:t>
            </a:r>
          </a:p>
          <a:p>
            <a:pPr marL="0" indent="0" eaLnBrk="1" hangingPunct="1">
              <a:buFontTx/>
              <a:buNone/>
            </a:pPr>
            <a:endParaRPr lang="en-US" altLang="en-US" sz="1800">
              <a:latin typeface="Century Gothic" panose="020B0502020202020204" pitchFamily="34" charset="0"/>
            </a:endParaRPr>
          </a:p>
          <a:p>
            <a:pPr marL="0" indent="0" algn="ctr" eaLnBrk="1" hangingPunct="1">
              <a:buFontTx/>
              <a:buNone/>
            </a:pPr>
            <a:r>
              <a:rPr lang="en-US" altLang="en-US" sz="1800">
                <a:latin typeface="Century Gothic" panose="020B0502020202020204" pitchFamily="34" charset="0"/>
              </a:rPr>
              <a:t>O</a:t>
            </a:r>
            <a:r>
              <a:rPr lang="en-GB" altLang="en-US" sz="1800">
                <a:latin typeface="Century Gothic" panose="020B0502020202020204" pitchFamily="34" charset="0"/>
              </a:rPr>
              <a:t>n rare occasions, there are perfectly valid reasons for why your child may not come to school in the correct uniform, please inform us. However, if this continues, you will receive a slip from the class teacher, followed by Mrs Reeve or Mrs Sharkey. </a:t>
            </a:r>
          </a:p>
          <a:p>
            <a:pPr marL="0" indent="0" algn="ctr" eaLnBrk="1" hangingPunct="1">
              <a:buFontTx/>
              <a:buNone/>
            </a:pPr>
            <a:endParaRPr lang="en-GB" altLang="en-US">
              <a:latin typeface="Century Gothic" panose="020B0502020202020204" pitchFamily="34" charset="0"/>
            </a:endParaRPr>
          </a:p>
        </p:txBody>
      </p:sp>
      <p:sp>
        <p:nvSpPr>
          <p:cNvPr id="8196" name="Rectangle 2">
            <a:extLst>
              <a:ext uri="{FF2B5EF4-FFF2-40B4-BE49-F238E27FC236}">
                <a16:creationId xmlns:a16="http://schemas.microsoft.com/office/drawing/2014/main" id="{C943496E-1ACD-C8FF-FC7A-3FCF0239A750}"/>
              </a:ext>
            </a:extLst>
          </p:cNvPr>
          <p:cNvSpPr>
            <a:spLocks noGrp="1" noChangeArrowheads="1"/>
          </p:cNvSpPr>
          <p:nvPr>
            <p:ph type="title"/>
          </p:nvPr>
        </p:nvSpPr>
        <p:spPr>
          <a:xfrm>
            <a:off x="468313" y="476250"/>
            <a:ext cx="8229600" cy="1143000"/>
          </a:xfrm>
        </p:spPr>
        <p:txBody>
          <a:bodyPr/>
          <a:lstStyle/>
          <a:p>
            <a:pPr eaLnBrk="1" hangingPunct="1"/>
            <a:r>
              <a:rPr lang="en-US" altLang="en-US">
                <a:solidFill>
                  <a:schemeClr val="tx1"/>
                </a:solidFill>
                <a:latin typeface="Century Gothic" panose="020B0502020202020204" pitchFamily="34" charset="0"/>
              </a:rPr>
              <a:t>Uniform Expectations</a:t>
            </a:r>
            <a:endParaRPr lang="en-GB" altLang="en-US">
              <a:solidFill>
                <a:schemeClr val="tx1"/>
              </a:solidFill>
              <a:latin typeface="Century Gothic" panose="020B0502020202020204" pitchFamily="34" charset="0"/>
            </a:endParaRPr>
          </a:p>
        </p:txBody>
      </p:sp>
      <p:pic>
        <p:nvPicPr>
          <p:cNvPr id="8197" name="Picture 4" descr="Mapac - Schoolwear, Workwear, Sportswear, Promotional Products or ...">
            <a:hlinkClick r:id="rId2"/>
            <a:extLst>
              <a:ext uri="{FF2B5EF4-FFF2-40B4-BE49-F238E27FC236}">
                <a16:creationId xmlns:a16="http://schemas.microsoft.com/office/drawing/2014/main" id="{67985BC3-B20B-49D9-68F3-7C2CBD1CB5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850" y="204788"/>
            <a:ext cx="1800225" cy="141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Box 2">
            <a:extLst>
              <a:ext uri="{FF2B5EF4-FFF2-40B4-BE49-F238E27FC236}">
                <a16:creationId xmlns:a16="http://schemas.microsoft.com/office/drawing/2014/main" id="{E05773AA-C10D-F7DD-20B6-77D3993346FA}"/>
              </a:ext>
            </a:extLst>
          </p:cNvPr>
          <p:cNvSpPr txBox="1">
            <a:spLocks noChangeArrowheads="1"/>
          </p:cNvSpPr>
          <p:nvPr/>
        </p:nvSpPr>
        <p:spPr bwMode="auto">
          <a:xfrm>
            <a:off x="2124075" y="6105525"/>
            <a:ext cx="53038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71463" y="211138"/>
            <a:ext cx="8632825"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a:defRPr/>
            </a:pPr>
            <a:r>
              <a:rPr lang="en-US" sz="3200">
                <a:solidFill>
                  <a:schemeClr val="tx1"/>
                </a:solidFill>
                <a:latin typeface="Century Gothic" panose="020B0502020202020204" pitchFamily="34" charset="0"/>
              </a:rPr>
              <a:t>Things to Remember </a:t>
            </a:r>
          </a:p>
          <a:p>
            <a:pPr algn="ctr">
              <a:defRPr/>
            </a:pPr>
            <a:endParaRPr lang="en-US">
              <a:solidFill>
                <a:schemeClr val="tx1"/>
              </a:solidFill>
              <a:latin typeface="Century Gothic" panose="020B0502020202020204" pitchFamily="34" charset="0"/>
            </a:endParaRPr>
          </a:p>
          <a:p>
            <a:pPr algn="ctr">
              <a:defRPr/>
            </a:pPr>
            <a:r>
              <a:rPr lang="en-US">
                <a:solidFill>
                  <a:schemeClr val="tx1"/>
                </a:solidFill>
                <a:latin typeface="Century Gothic"/>
              </a:rPr>
              <a:t>-A waterproof jacket must be in school every day regardless of the weather and a coat for winter months (hats/gloves for winter and sunhats and sun cream for spring/summer).</a:t>
            </a:r>
          </a:p>
          <a:p>
            <a:pPr algn="ctr">
              <a:defRPr/>
            </a:pPr>
            <a:endParaRPr lang="en-US">
              <a:solidFill>
                <a:schemeClr val="tx1"/>
              </a:solidFill>
              <a:latin typeface="Century Gothic" panose="020B0502020202020204" pitchFamily="34" charset="0"/>
            </a:endParaRPr>
          </a:p>
          <a:p>
            <a:pPr algn="ctr">
              <a:defRPr/>
            </a:pPr>
            <a:endParaRPr lang="en-US">
              <a:solidFill>
                <a:schemeClr val="tx1"/>
              </a:solidFill>
              <a:highlight>
                <a:srgbClr val="FFFF00"/>
              </a:highlight>
              <a:latin typeface="Century Gothic" panose="020B0502020202020204" pitchFamily="34" charset="0"/>
            </a:endParaRPr>
          </a:p>
          <a:p>
            <a:pPr algn="ctr">
              <a:defRPr/>
            </a:pPr>
            <a:r>
              <a:rPr lang="en-US">
                <a:solidFill>
                  <a:schemeClr val="tx1"/>
                </a:solidFill>
                <a:latin typeface="Century Gothic"/>
              </a:rPr>
              <a:t>PE days:</a:t>
            </a:r>
          </a:p>
          <a:p>
            <a:pPr algn="ctr">
              <a:defRPr/>
            </a:pPr>
            <a:r>
              <a:rPr lang="en-US">
                <a:solidFill>
                  <a:schemeClr val="tx1"/>
                </a:solidFill>
                <a:latin typeface="Century Gothic"/>
              </a:rPr>
              <a:t>Snowy Owls – Wednesday and Thursday</a:t>
            </a:r>
          </a:p>
          <a:p>
            <a:pPr algn="ctr">
              <a:defRPr/>
            </a:pPr>
            <a:r>
              <a:rPr lang="en-US">
                <a:solidFill>
                  <a:schemeClr val="tx1"/>
                </a:solidFill>
                <a:latin typeface="Century Gothic"/>
              </a:rPr>
              <a:t>Tawny Owls – Wednesday and Friday</a:t>
            </a:r>
          </a:p>
          <a:p>
            <a:pPr algn="ctr">
              <a:defRPr/>
            </a:pPr>
            <a:r>
              <a:rPr lang="en-US">
                <a:solidFill>
                  <a:schemeClr val="tx1"/>
                </a:solidFill>
                <a:latin typeface="Century Gothic"/>
              </a:rPr>
              <a:t>Barn Owls - Tuesday and Wednesday</a:t>
            </a:r>
          </a:p>
          <a:p>
            <a:pPr algn="ctr">
              <a:defRPr/>
            </a:pPr>
            <a:endParaRPr lang="en-US">
              <a:solidFill>
                <a:schemeClr val="tx1"/>
              </a:solidFill>
              <a:latin typeface="Century Gothic"/>
            </a:endParaRPr>
          </a:p>
          <a:p>
            <a:pPr algn="ctr">
              <a:defRPr/>
            </a:pPr>
            <a:r>
              <a:rPr lang="en-US">
                <a:solidFill>
                  <a:schemeClr val="tx1"/>
                </a:solidFill>
                <a:latin typeface="Century Gothic"/>
              </a:rPr>
              <a:t>Forest school:</a:t>
            </a:r>
          </a:p>
          <a:p>
            <a:pPr algn="ctr">
              <a:defRPr/>
            </a:pPr>
            <a:r>
              <a:rPr lang="en-US">
                <a:solidFill>
                  <a:schemeClr val="tx1"/>
                </a:solidFill>
                <a:latin typeface="Century Gothic"/>
              </a:rPr>
              <a:t>Email has been sent with the dates</a:t>
            </a:r>
          </a:p>
          <a:p>
            <a:pPr algn="ctr">
              <a:defRPr/>
            </a:pPr>
            <a:endParaRPr lang="en-US" sz="900">
              <a:solidFill>
                <a:schemeClr val="tx1"/>
              </a:solidFill>
              <a:latin typeface="Century Gothic"/>
            </a:endParaRPr>
          </a:p>
          <a:p>
            <a:pPr algn="ctr">
              <a:defRPr/>
            </a:pPr>
            <a:endParaRPr lang="en-US" sz="2000">
              <a:solidFill>
                <a:schemeClr val="tx1"/>
              </a:solidFill>
              <a:latin typeface="Century Gothic" panose="020B0502020202020204" pitchFamily="34" charset="0"/>
            </a:endParaRPr>
          </a:p>
          <a:p>
            <a:pPr algn="ctr">
              <a:defRPr/>
            </a:pPr>
            <a:r>
              <a:rPr lang="en-US">
                <a:solidFill>
                  <a:schemeClr val="tx1"/>
                </a:solidFill>
                <a:latin typeface="Century Gothic"/>
              </a:rPr>
              <a:t>-Fruit and a filled water bottle every day.</a:t>
            </a:r>
          </a:p>
          <a:p>
            <a:pPr algn="ctr">
              <a:defRPr/>
            </a:pPr>
            <a:endParaRPr lang="en-US" sz="600">
              <a:solidFill>
                <a:schemeClr val="tx1"/>
              </a:solidFill>
              <a:latin typeface="Century Gothic" panose="020B0502020202020204" pitchFamily="34" charset="0"/>
            </a:endParaRPr>
          </a:p>
          <a:p>
            <a:pPr algn="ctr">
              <a:defRPr/>
            </a:pPr>
            <a:endParaRPr lang="en-US" sz="1100">
              <a:solidFill>
                <a:schemeClr val="tx1"/>
              </a:solidFill>
              <a:latin typeface="Century Gothic" panose="020B0502020202020204" pitchFamily="34" charset="0"/>
            </a:endParaRPr>
          </a:p>
          <a:p>
            <a:pPr algn="ctr">
              <a:defRPr/>
            </a:pPr>
            <a:r>
              <a:rPr lang="en-US">
                <a:solidFill>
                  <a:schemeClr val="tx1"/>
                </a:solidFill>
                <a:latin typeface="Century Gothic" panose="020B0502020202020204" pitchFamily="34" charset="0"/>
              </a:rPr>
              <a:t>-Reading book/s and Reading record </a:t>
            </a:r>
          </a:p>
        </p:txBody>
      </p:sp>
      <p:pic>
        <p:nvPicPr>
          <p:cNvPr id="9219" name="Picture 4" descr="Mapac - Schoolwear, Workwear, Sportswear, Promotional Products or ...">
            <a:hlinkClick r:id="rId2"/>
            <a:extLst>
              <a:ext uri="{FF2B5EF4-FFF2-40B4-BE49-F238E27FC236}">
                <a16:creationId xmlns:a16="http://schemas.microsoft.com/office/drawing/2014/main" id="{D69FE476-94A2-35E0-9A47-455F3CE699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8950" y="188913"/>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Rectangle 2">
            <a:extLst>
              <a:ext uri="{FF2B5EF4-FFF2-40B4-BE49-F238E27FC236}">
                <a16:creationId xmlns:a16="http://schemas.microsoft.com/office/drawing/2014/main" id="{6CC1087C-0F3E-AFFE-776C-7C8C2F4C4822}"/>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76225" y="188913"/>
            <a:ext cx="8632825"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pic>
        <p:nvPicPr>
          <p:cNvPr id="15363" name="Picture 4" descr="Mapac - Schoolwear, Workwear, Sportswear, Promotional Products or ...">
            <a:hlinkClick r:id="rId2"/>
            <a:extLst>
              <a:ext uri="{FF2B5EF4-FFF2-40B4-BE49-F238E27FC236}">
                <a16:creationId xmlns:a16="http://schemas.microsoft.com/office/drawing/2014/main" id="{8EAAED16-6120-539D-F159-24CA494FF2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8950" y="188913"/>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Rectangle 2">
            <a:extLst>
              <a:ext uri="{FF2B5EF4-FFF2-40B4-BE49-F238E27FC236}">
                <a16:creationId xmlns:a16="http://schemas.microsoft.com/office/drawing/2014/main" id="{C5447144-A6ED-048A-03B1-76E0BE05A07C}"/>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graphicFrame>
        <p:nvGraphicFramePr>
          <p:cNvPr id="5" name="Table 4">
            <a:extLst>
              <a:ext uri="{FF2B5EF4-FFF2-40B4-BE49-F238E27FC236}">
                <a16:creationId xmlns:a16="http://schemas.microsoft.com/office/drawing/2014/main" id="{2D2CE96C-04DD-4097-B6E6-B2DE08980149}"/>
              </a:ext>
            </a:extLst>
          </p:cNvPr>
          <p:cNvGraphicFramePr>
            <a:graphicFrameLocks noGrp="1"/>
          </p:cNvGraphicFramePr>
          <p:nvPr>
            <p:extLst>
              <p:ext uri="{D42A27DB-BD31-4B8C-83A1-F6EECF244321}">
                <p14:modId xmlns:p14="http://schemas.microsoft.com/office/powerpoint/2010/main" val="2661731573"/>
              </p:ext>
            </p:extLst>
          </p:nvPr>
        </p:nvGraphicFramePr>
        <p:xfrm>
          <a:off x="598107" y="601155"/>
          <a:ext cx="4467225" cy="5193393"/>
        </p:xfrm>
        <a:graphic>
          <a:graphicData uri="http://schemas.openxmlformats.org/drawingml/2006/table">
            <a:tbl>
              <a:tblPr firstRow="1" bandRow="1">
                <a:tableStyleId>{5940675A-B579-460E-94D1-54222C63F5DA}</a:tableStyleId>
              </a:tblPr>
              <a:tblGrid>
                <a:gridCol w="1550698">
                  <a:extLst>
                    <a:ext uri="{9D8B030D-6E8A-4147-A177-3AD203B41FA5}">
                      <a16:colId xmlns:a16="http://schemas.microsoft.com/office/drawing/2014/main" val="20000"/>
                    </a:ext>
                  </a:extLst>
                </a:gridCol>
                <a:gridCol w="2916527">
                  <a:extLst>
                    <a:ext uri="{9D8B030D-6E8A-4147-A177-3AD203B41FA5}">
                      <a16:colId xmlns:a16="http://schemas.microsoft.com/office/drawing/2014/main" val="20001"/>
                    </a:ext>
                  </a:extLst>
                </a:gridCol>
              </a:tblGrid>
              <a:tr h="386443">
                <a:tc>
                  <a:txBody>
                    <a:bodyPr/>
                    <a:lstStyle/>
                    <a:p>
                      <a:r>
                        <a:rPr lang="en-GB" sz="1600" dirty="0">
                          <a:latin typeface="Century Gothic"/>
                        </a:rPr>
                        <a:t>8.40 – 9.00</a:t>
                      </a:r>
                    </a:p>
                  </a:txBody>
                  <a:tcPr marL="91486" marR="91486" marT="45732" marB="45732"/>
                </a:tc>
                <a:tc>
                  <a:txBody>
                    <a:bodyPr/>
                    <a:lstStyle/>
                    <a:p>
                      <a:r>
                        <a:rPr lang="en-GB" sz="1200" dirty="0">
                          <a:latin typeface="Century Gothic"/>
                        </a:rPr>
                        <a:t>Reading / morning activities </a:t>
                      </a:r>
                    </a:p>
                  </a:txBody>
                  <a:tcPr marL="91486" marR="91486" marT="45732" marB="45732"/>
                </a:tc>
                <a:extLst>
                  <a:ext uri="{0D108BD9-81ED-4DB2-BD59-A6C34878D82A}">
                    <a16:rowId xmlns:a16="http://schemas.microsoft.com/office/drawing/2014/main" val="10000"/>
                  </a:ext>
                </a:extLst>
              </a:tr>
              <a:tr h="386443">
                <a:tc>
                  <a:txBody>
                    <a:bodyPr/>
                    <a:lstStyle/>
                    <a:p>
                      <a:pPr lvl="0">
                        <a:buNone/>
                      </a:pPr>
                      <a:r>
                        <a:rPr lang="en-GB" sz="1600" dirty="0">
                          <a:latin typeface="Century Gothic"/>
                        </a:rPr>
                        <a:t>9.00 - 9.15</a:t>
                      </a:r>
                    </a:p>
                  </a:txBody>
                  <a:tcPr marL="91485" marR="91485" marT="45731" marB="45731"/>
                </a:tc>
                <a:tc>
                  <a:txBody>
                    <a:bodyPr/>
                    <a:lstStyle/>
                    <a:p>
                      <a:pPr lvl="0">
                        <a:buNone/>
                      </a:pPr>
                      <a:r>
                        <a:rPr lang="en-GB" sz="1200" dirty="0">
                          <a:latin typeface="Century Gothic"/>
                        </a:rPr>
                        <a:t>Reflections</a:t>
                      </a:r>
                    </a:p>
                  </a:txBody>
                  <a:tcPr marL="91485" marR="91485" marT="45731" marB="45731"/>
                </a:tc>
                <a:extLst>
                  <a:ext uri="{0D108BD9-81ED-4DB2-BD59-A6C34878D82A}">
                    <a16:rowId xmlns:a16="http://schemas.microsoft.com/office/drawing/2014/main" val="1891616594"/>
                  </a:ext>
                </a:extLst>
              </a:tr>
              <a:tr h="386443">
                <a:tc>
                  <a:txBody>
                    <a:bodyPr/>
                    <a:lstStyle/>
                    <a:p>
                      <a:r>
                        <a:rPr lang="en-GB" sz="1600" dirty="0">
                          <a:latin typeface="Century Gothic"/>
                        </a:rPr>
                        <a:t>9.15 – 9.35</a:t>
                      </a:r>
                    </a:p>
                  </a:txBody>
                  <a:tcPr marL="91486" marR="91486" marT="45732" marB="45732"/>
                </a:tc>
                <a:tc>
                  <a:txBody>
                    <a:bodyPr/>
                    <a:lstStyle/>
                    <a:p>
                      <a:r>
                        <a:rPr lang="en-GB" sz="1200" dirty="0">
                          <a:latin typeface="Century Gothic"/>
                        </a:rPr>
                        <a:t>Phonics</a:t>
                      </a:r>
                    </a:p>
                  </a:txBody>
                  <a:tcPr marL="91486" marR="91486" marT="45732" marB="45732"/>
                </a:tc>
                <a:extLst>
                  <a:ext uri="{0D108BD9-81ED-4DB2-BD59-A6C34878D82A}">
                    <a16:rowId xmlns:a16="http://schemas.microsoft.com/office/drawing/2014/main" val="10001"/>
                  </a:ext>
                </a:extLst>
              </a:tr>
              <a:tr h="457223">
                <a:tc>
                  <a:txBody>
                    <a:bodyPr/>
                    <a:lstStyle/>
                    <a:p>
                      <a:r>
                        <a:rPr lang="en-GB" sz="1600" dirty="0">
                          <a:latin typeface="Century Gothic"/>
                        </a:rPr>
                        <a:t>9.35 -10.30</a:t>
                      </a:r>
                    </a:p>
                  </a:txBody>
                  <a:tcPr marL="91486" marR="91486" marT="45732" marB="45732"/>
                </a:tc>
                <a:tc>
                  <a:txBody>
                    <a:bodyPr/>
                    <a:lstStyle/>
                    <a:p>
                      <a:r>
                        <a:rPr lang="en-GB" sz="1200" dirty="0">
                          <a:latin typeface="Century Gothic"/>
                        </a:rPr>
                        <a:t>Maths or English:  outside/inside sessions</a:t>
                      </a:r>
                    </a:p>
                  </a:txBody>
                  <a:tcPr marL="91486" marR="91486" marT="45732" marB="45732"/>
                </a:tc>
                <a:extLst>
                  <a:ext uri="{0D108BD9-81ED-4DB2-BD59-A6C34878D82A}">
                    <a16:rowId xmlns:a16="http://schemas.microsoft.com/office/drawing/2014/main" val="10002"/>
                  </a:ext>
                </a:extLst>
              </a:tr>
              <a:tr h="414516">
                <a:tc>
                  <a:txBody>
                    <a:bodyPr/>
                    <a:lstStyle/>
                    <a:p>
                      <a:r>
                        <a:rPr lang="en-GB" sz="1600" dirty="0">
                          <a:latin typeface="Century Gothic"/>
                        </a:rPr>
                        <a:t>10.30 – 10.45</a:t>
                      </a:r>
                    </a:p>
                  </a:txBody>
                  <a:tcPr marL="91486" marR="91486" marT="45732" marB="45732"/>
                </a:tc>
                <a:tc>
                  <a:txBody>
                    <a:bodyPr/>
                    <a:lstStyle/>
                    <a:p>
                      <a:r>
                        <a:rPr lang="en-GB" sz="1200" dirty="0">
                          <a:latin typeface="Century Gothic"/>
                        </a:rPr>
                        <a:t>Fruit and milk time/Word Aware</a:t>
                      </a:r>
                    </a:p>
                  </a:txBody>
                  <a:tcPr marL="91486" marR="91486" marT="45732" marB="45732"/>
                </a:tc>
                <a:extLst>
                  <a:ext uri="{0D108BD9-81ED-4DB2-BD59-A6C34878D82A}">
                    <a16:rowId xmlns:a16="http://schemas.microsoft.com/office/drawing/2014/main" val="10003"/>
                  </a:ext>
                </a:extLst>
              </a:tr>
              <a:tr h="457223">
                <a:tc>
                  <a:txBody>
                    <a:bodyPr/>
                    <a:lstStyle/>
                    <a:p>
                      <a:r>
                        <a:rPr lang="en-GB" sz="1600" dirty="0">
                          <a:latin typeface="Century Gothic"/>
                        </a:rPr>
                        <a:t>10.45 – 11.40</a:t>
                      </a:r>
                    </a:p>
                  </a:txBody>
                  <a:tcPr marL="91486" marR="91486" marT="45732" marB="45732"/>
                </a:tc>
                <a:tc>
                  <a:txBody>
                    <a:bodyPr/>
                    <a:lstStyle/>
                    <a:p>
                      <a:pPr marL="0" marR="0" lvl="0" indent="0" algn="l" rtl="0" eaLnBrk="1" fontAlgn="auto" latinLnBrk="0" hangingPunct="1">
                        <a:lnSpc>
                          <a:spcPct val="100000"/>
                        </a:lnSpc>
                        <a:spcBef>
                          <a:spcPts val="0"/>
                        </a:spcBef>
                        <a:spcAft>
                          <a:spcPts val="0"/>
                        </a:spcAft>
                        <a:buClrTx/>
                        <a:buSzTx/>
                        <a:buFontTx/>
                        <a:buNone/>
                      </a:pPr>
                      <a:r>
                        <a:rPr lang="en-GB" sz="1200" dirty="0">
                          <a:latin typeface="Century Gothic"/>
                        </a:rPr>
                        <a:t>Maths or English:  outside/inside sessions</a:t>
                      </a:r>
                      <a:endParaRPr lang="en-GB" sz="1600" dirty="0">
                        <a:latin typeface="Century Gothic"/>
                      </a:endParaRPr>
                    </a:p>
                  </a:txBody>
                  <a:tcPr marL="91486" marR="91486" marT="45732" marB="45732"/>
                </a:tc>
                <a:extLst>
                  <a:ext uri="{0D108BD9-81ED-4DB2-BD59-A6C34878D82A}">
                    <a16:rowId xmlns:a16="http://schemas.microsoft.com/office/drawing/2014/main" val="10004"/>
                  </a:ext>
                </a:extLst>
              </a:tr>
              <a:tr h="386443">
                <a:tc>
                  <a:txBody>
                    <a:bodyPr/>
                    <a:lstStyle/>
                    <a:p>
                      <a:r>
                        <a:rPr lang="en-GB" sz="1600" dirty="0">
                          <a:latin typeface="Century Gothic"/>
                        </a:rPr>
                        <a:t>11.40 – 12.00</a:t>
                      </a:r>
                    </a:p>
                  </a:txBody>
                  <a:tcPr marL="91486" marR="91486" marT="45732" marB="45732"/>
                </a:tc>
                <a:tc>
                  <a:txBody>
                    <a:bodyPr/>
                    <a:lstStyle/>
                    <a:p>
                      <a:r>
                        <a:rPr lang="en-GB" sz="1200" dirty="0">
                          <a:latin typeface="Century Gothic"/>
                        </a:rPr>
                        <a:t>Guided Reading</a:t>
                      </a:r>
                    </a:p>
                  </a:txBody>
                  <a:tcPr marL="91486" marR="91486" marT="45732" marB="45732"/>
                </a:tc>
                <a:extLst>
                  <a:ext uri="{0D108BD9-81ED-4DB2-BD59-A6C34878D82A}">
                    <a16:rowId xmlns:a16="http://schemas.microsoft.com/office/drawing/2014/main" val="10005"/>
                  </a:ext>
                </a:extLst>
              </a:tr>
              <a:tr h="386443">
                <a:tc>
                  <a:txBody>
                    <a:bodyPr/>
                    <a:lstStyle/>
                    <a:p>
                      <a:r>
                        <a:rPr lang="en-GB" sz="1600" dirty="0">
                          <a:latin typeface="Century Gothic"/>
                        </a:rPr>
                        <a:t>12.00 – 13.00</a:t>
                      </a:r>
                    </a:p>
                  </a:txBody>
                  <a:tcPr marL="91486" marR="91486" marT="45732" marB="45732"/>
                </a:tc>
                <a:tc>
                  <a:txBody>
                    <a:bodyPr/>
                    <a:lstStyle/>
                    <a:p>
                      <a:r>
                        <a:rPr lang="en-GB" sz="1200" dirty="0">
                          <a:latin typeface="Century Gothic"/>
                        </a:rPr>
                        <a:t>Lunch</a:t>
                      </a:r>
                    </a:p>
                  </a:txBody>
                  <a:tcPr marL="91486" marR="91486" marT="45732" marB="45732"/>
                </a:tc>
                <a:extLst>
                  <a:ext uri="{0D108BD9-81ED-4DB2-BD59-A6C34878D82A}">
                    <a16:rowId xmlns:a16="http://schemas.microsoft.com/office/drawing/2014/main" val="10006"/>
                  </a:ext>
                </a:extLst>
              </a:tr>
              <a:tr h="386443">
                <a:tc>
                  <a:txBody>
                    <a:bodyPr/>
                    <a:lstStyle/>
                    <a:p>
                      <a:r>
                        <a:rPr lang="en-GB" sz="1600" dirty="0">
                          <a:latin typeface="Century Gothic"/>
                        </a:rPr>
                        <a:t>13.00 – 13.20</a:t>
                      </a:r>
                    </a:p>
                  </a:txBody>
                  <a:tcPr marL="91486" marR="91486" marT="45732" marB="45732"/>
                </a:tc>
                <a:tc>
                  <a:txBody>
                    <a:bodyPr/>
                    <a:lstStyle/>
                    <a:p>
                      <a:r>
                        <a:rPr lang="en-GB" sz="1200" dirty="0">
                          <a:latin typeface="Century Gothic"/>
                        </a:rPr>
                        <a:t>Handwriting</a:t>
                      </a:r>
                    </a:p>
                  </a:txBody>
                  <a:tcPr marL="91486" marR="91486" marT="45732" marB="45732"/>
                </a:tc>
                <a:extLst>
                  <a:ext uri="{0D108BD9-81ED-4DB2-BD59-A6C34878D82A}">
                    <a16:rowId xmlns:a16="http://schemas.microsoft.com/office/drawing/2014/main" val="10007"/>
                  </a:ext>
                </a:extLst>
              </a:tr>
              <a:tr h="386443">
                <a:tc>
                  <a:txBody>
                    <a:bodyPr/>
                    <a:lstStyle/>
                    <a:p>
                      <a:r>
                        <a:rPr lang="en-GB" sz="1600" dirty="0">
                          <a:latin typeface="Century Gothic"/>
                        </a:rPr>
                        <a:t>13.20 – 14.40</a:t>
                      </a:r>
                    </a:p>
                  </a:txBody>
                  <a:tcPr marL="91486" marR="91486" marT="45732" marB="45732"/>
                </a:tc>
                <a:tc>
                  <a:txBody>
                    <a:bodyPr/>
                    <a:lstStyle/>
                    <a:p>
                      <a:r>
                        <a:rPr lang="en-GB" sz="1200" dirty="0">
                          <a:latin typeface="Century Gothic"/>
                        </a:rPr>
                        <a:t>Foundation subjects</a:t>
                      </a:r>
                    </a:p>
                  </a:txBody>
                  <a:tcPr marL="91486" marR="91486" marT="45732" marB="45732"/>
                </a:tc>
                <a:extLst>
                  <a:ext uri="{0D108BD9-81ED-4DB2-BD59-A6C34878D82A}">
                    <a16:rowId xmlns:a16="http://schemas.microsoft.com/office/drawing/2014/main" val="10008"/>
                  </a:ext>
                </a:extLst>
              </a:tr>
              <a:tr h="386443">
                <a:tc>
                  <a:txBody>
                    <a:bodyPr/>
                    <a:lstStyle/>
                    <a:p>
                      <a:pPr lvl="0">
                        <a:buNone/>
                      </a:pPr>
                      <a:r>
                        <a:rPr lang="en-GB" sz="1600" dirty="0">
                          <a:latin typeface="Century Gothic"/>
                        </a:rPr>
                        <a:t>14.40 -14.50</a:t>
                      </a:r>
                    </a:p>
                  </a:txBody>
                  <a:tcPr marL="91485" marR="91485" marT="45731" marB="45731"/>
                </a:tc>
                <a:tc>
                  <a:txBody>
                    <a:bodyPr/>
                    <a:lstStyle/>
                    <a:p>
                      <a:pPr lvl="0">
                        <a:buNone/>
                      </a:pPr>
                      <a:r>
                        <a:rPr lang="en-GB" sz="1200" b="0" i="0" u="none" strike="noStrike" noProof="0" dirty="0">
                          <a:solidFill>
                            <a:srgbClr val="000000"/>
                          </a:solidFill>
                          <a:latin typeface="Century Gothic"/>
                        </a:rPr>
                        <a:t>Maths Mastery</a:t>
                      </a:r>
                      <a:endParaRPr lang="en-US">
                        <a:latin typeface="Century Gothic"/>
                      </a:endParaRPr>
                    </a:p>
                  </a:txBody>
                  <a:tcPr marL="91485" marR="91485" marT="45731" marB="45731"/>
                </a:tc>
                <a:extLst>
                  <a:ext uri="{0D108BD9-81ED-4DB2-BD59-A6C34878D82A}">
                    <a16:rowId xmlns:a16="http://schemas.microsoft.com/office/drawing/2014/main" val="1910534710"/>
                  </a:ext>
                </a:extLst>
              </a:tr>
              <a:tr h="386442">
                <a:tc>
                  <a:txBody>
                    <a:bodyPr/>
                    <a:lstStyle/>
                    <a:p>
                      <a:pPr lvl="0">
                        <a:buNone/>
                      </a:pPr>
                      <a:r>
                        <a:rPr lang="en-GB" sz="1600" dirty="0">
                          <a:latin typeface="Century Gothic"/>
                        </a:rPr>
                        <a:t>14.50 - 3.00</a:t>
                      </a:r>
                    </a:p>
                  </a:txBody>
                  <a:tcPr marL="91485" marR="91485" marT="45731" marB="45731"/>
                </a:tc>
                <a:tc>
                  <a:txBody>
                    <a:bodyPr/>
                    <a:lstStyle/>
                    <a:p>
                      <a:pPr lvl="0">
                        <a:buNone/>
                      </a:pPr>
                      <a:r>
                        <a:rPr lang="en-GB" sz="1200" dirty="0">
                          <a:latin typeface="Century Gothic"/>
                        </a:rPr>
                        <a:t>Music</a:t>
                      </a:r>
                    </a:p>
                  </a:txBody>
                  <a:tcPr marL="91485" marR="91485" marT="45731" marB="45731"/>
                </a:tc>
                <a:extLst>
                  <a:ext uri="{0D108BD9-81ED-4DB2-BD59-A6C34878D82A}">
                    <a16:rowId xmlns:a16="http://schemas.microsoft.com/office/drawing/2014/main" val="802935521"/>
                  </a:ext>
                </a:extLst>
              </a:tr>
              <a:tr h="386443">
                <a:tc>
                  <a:txBody>
                    <a:bodyPr/>
                    <a:lstStyle/>
                    <a:p>
                      <a:r>
                        <a:rPr lang="en-GB" sz="1600" dirty="0">
                          <a:latin typeface="Century Gothic"/>
                        </a:rPr>
                        <a:t>3.00 - 3.20</a:t>
                      </a:r>
                    </a:p>
                  </a:txBody>
                  <a:tcPr marL="91486" marR="91486" marT="45732" marB="45732"/>
                </a:tc>
                <a:tc>
                  <a:txBody>
                    <a:bodyPr/>
                    <a:lstStyle/>
                    <a:p>
                      <a:r>
                        <a:rPr lang="en-GB" sz="1200" dirty="0">
                          <a:latin typeface="Century Gothic"/>
                        </a:rPr>
                        <a:t>Tidy up and story time</a:t>
                      </a:r>
                    </a:p>
                  </a:txBody>
                  <a:tcPr marL="91486" marR="91486" marT="45732" marB="45732"/>
                </a:tc>
                <a:extLst>
                  <a:ext uri="{0D108BD9-81ED-4DB2-BD59-A6C34878D82A}">
                    <a16:rowId xmlns:a16="http://schemas.microsoft.com/office/drawing/2014/main" val="10009"/>
                  </a:ext>
                </a:extLst>
              </a:tr>
            </a:tbl>
          </a:graphicData>
        </a:graphic>
      </p:graphicFrame>
      <p:sp>
        <p:nvSpPr>
          <p:cNvPr id="15406" name="TextBox 1">
            <a:extLst>
              <a:ext uri="{FF2B5EF4-FFF2-40B4-BE49-F238E27FC236}">
                <a16:creationId xmlns:a16="http://schemas.microsoft.com/office/drawing/2014/main" id="{D468E44A-8766-FB0A-F068-D29E83E1081E}"/>
              </a:ext>
            </a:extLst>
          </p:cNvPr>
          <p:cNvSpPr txBox="1">
            <a:spLocks noChangeArrowheads="1"/>
          </p:cNvSpPr>
          <p:nvPr/>
        </p:nvSpPr>
        <p:spPr bwMode="auto">
          <a:xfrm>
            <a:off x="5599113" y="2817813"/>
            <a:ext cx="27671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dirty="0">
                <a:latin typeface="Century Gothic"/>
                <a:cs typeface="Arial"/>
              </a:rPr>
              <a:t>A typical day in Year 2</a:t>
            </a:r>
            <a:r>
              <a:rPr lang="en-US" altLang="en-US" sz="1800" dirty="0">
                <a:latin typeface="Arial"/>
                <a:cs typeface="Arial"/>
              </a:rPr>
              <a:t> </a:t>
            </a:r>
            <a:endParaRPr lang="en-GB" altLang="en-US" sz="18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76225" y="188913"/>
            <a:ext cx="8632825"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3200">
              <a:solidFill>
                <a:schemeClr val="tx1"/>
              </a:solidFill>
              <a:latin typeface="Century Gothic" panose="020B0502020202020204" pitchFamily="34" charset="0"/>
            </a:endParaRPr>
          </a:p>
          <a:p>
            <a:pPr algn="ctr">
              <a:defRPr/>
            </a:pPr>
            <a:endParaRPr lang="en-US" sz="3200">
              <a:solidFill>
                <a:schemeClr val="tx1"/>
              </a:solidFill>
              <a:latin typeface="Century Gothic" panose="020B0502020202020204" pitchFamily="34" charset="0"/>
            </a:endParaRPr>
          </a:p>
          <a:p>
            <a:pPr algn="ctr">
              <a:defRPr/>
            </a:pPr>
            <a:endParaRPr lang="en-US" sz="2000">
              <a:solidFill>
                <a:schemeClr val="tx1"/>
              </a:solidFill>
              <a:latin typeface="Century Gothic" panose="020B0502020202020204" pitchFamily="34" charset="0"/>
            </a:endParaRPr>
          </a:p>
          <a:p>
            <a:pPr algn="ctr">
              <a:defRPr/>
            </a:pPr>
            <a:endParaRPr lang="en-US" sz="2000">
              <a:solidFill>
                <a:schemeClr val="tx1"/>
              </a:solidFill>
              <a:latin typeface="Century Gothic" panose="020B0502020202020204" pitchFamily="34" charset="0"/>
            </a:endParaRPr>
          </a:p>
          <a:p>
            <a:pPr algn="ctr">
              <a:defRPr/>
            </a:pPr>
            <a:endParaRPr lang="en-US" sz="2000">
              <a:solidFill>
                <a:schemeClr val="tx1"/>
              </a:solidFill>
              <a:latin typeface="Century Gothic" panose="020B0502020202020204" pitchFamily="34" charset="0"/>
            </a:endParaRPr>
          </a:p>
          <a:p>
            <a:pPr algn="ctr">
              <a:defRPr/>
            </a:pPr>
            <a:endParaRPr lang="en-US">
              <a:solidFill>
                <a:schemeClr val="tx1"/>
              </a:solidFill>
            </a:endParaRPr>
          </a:p>
        </p:txBody>
      </p:sp>
      <p:pic>
        <p:nvPicPr>
          <p:cNvPr id="16387" name="Picture 4" descr="Mapac - Schoolwear, Workwear, Sportswear, Promotional Products or ...">
            <a:hlinkClick r:id="rId2"/>
            <a:extLst>
              <a:ext uri="{FF2B5EF4-FFF2-40B4-BE49-F238E27FC236}">
                <a16:creationId xmlns:a16="http://schemas.microsoft.com/office/drawing/2014/main" id="{EEC26825-500E-92FA-B57A-7F322DBE2E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8950" y="188913"/>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2">
            <a:extLst>
              <a:ext uri="{FF2B5EF4-FFF2-40B4-BE49-F238E27FC236}">
                <a16:creationId xmlns:a16="http://schemas.microsoft.com/office/drawing/2014/main" id="{3EC9B4E5-6274-975E-8426-D93D0762D026}"/>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pic>
        <p:nvPicPr>
          <p:cNvPr id="16389" name="Picture 4" descr="MCj04300490000[1]">
            <a:extLst>
              <a:ext uri="{FF2B5EF4-FFF2-40B4-BE49-F238E27FC236}">
                <a16:creationId xmlns:a16="http://schemas.microsoft.com/office/drawing/2014/main" id="{1C05765A-4CE0-AC2A-EA84-E95639049A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642100" y="1052513"/>
            <a:ext cx="1866900"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83595C0E-2C3A-4492-BE37-0307E37547C1}"/>
              </a:ext>
            </a:extLst>
          </p:cNvPr>
          <p:cNvSpPr txBox="1"/>
          <p:nvPr/>
        </p:nvSpPr>
        <p:spPr>
          <a:xfrm>
            <a:off x="281303" y="188223"/>
            <a:ext cx="8555729" cy="6124754"/>
          </a:xfrm>
          <a:prstGeom prst="rect">
            <a:avLst/>
          </a:prstGeom>
          <a:noFill/>
        </p:spPr>
        <p:txBody>
          <a:bodyPr wrap="square" lIns="91440" tIns="45720" rIns="91440" bIns="45720" anchor="t">
            <a:spAutoFit/>
          </a:bodyPr>
          <a:lstStyle/>
          <a:p>
            <a:pPr>
              <a:defRPr/>
            </a:pPr>
            <a:r>
              <a:rPr lang="en-GB" sz="1400" dirty="0">
                <a:latin typeface="Century Gothic"/>
              </a:rPr>
              <a:t>Reading in school</a:t>
            </a:r>
          </a:p>
          <a:p>
            <a:pPr>
              <a:defRPr/>
            </a:pPr>
            <a:endParaRPr lang="en-GB" sz="1400" dirty="0">
              <a:latin typeface="Century Gothic" panose="020B0502020202020204" pitchFamily="34" charset="0"/>
            </a:endParaRPr>
          </a:p>
          <a:p>
            <a:pPr>
              <a:defRPr/>
            </a:pPr>
            <a:r>
              <a:rPr lang="en-US" sz="1400" dirty="0">
                <a:latin typeface="Century Gothic"/>
              </a:rPr>
              <a:t>Reading skills are taught daily.</a:t>
            </a:r>
          </a:p>
          <a:p>
            <a:pPr>
              <a:defRPr/>
            </a:pPr>
            <a:r>
              <a:rPr lang="en-GB" sz="1400" dirty="0">
                <a:latin typeface="Century Gothic"/>
              </a:rPr>
              <a:t> </a:t>
            </a:r>
          </a:p>
          <a:p>
            <a:pPr marL="285750" indent="-285750">
              <a:buFont typeface="Arial" panose="020B0604020202020204" pitchFamily="34" charset="0"/>
              <a:buChar char="•"/>
              <a:defRPr/>
            </a:pPr>
            <a:r>
              <a:rPr lang="en-GB" sz="1400" dirty="0">
                <a:latin typeface="Century Gothic"/>
              </a:rPr>
              <a:t> All children will read in school at least once a week.</a:t>
            </a:r>
          </a:p>
          <a:p>
            <a:pPr marL="285750" indent="-285750">
              <a:buFont typeface="Arial" panose="020B0604020202020204" pitchFamily="34" charset="0"/>
              <a:buChar char="•"/>
              <a:defRPr/>
            </a:pPr>
            <a:r>
              <a:rPr lang="en-GB" sz="1400" dirty="0">
                <a:latin typeface="Century Gothic"/>
              </a:rPr>
              <a:t> A reading session includes:</a:t>
            </a:r>
          </a:p>
          <a:p>
            <a:pPr marL="285750" indent="-285750">
              <a:buFont typeface="Arial"/>
              <a:buChar char="•"/>
              <a:defRPr/>
            </a:pPr>
            <a:r>
              <a:rPr lang="en-GB" sz="1400" dirty="0">
                <a:latin typeface="Century Gothic"/>
              </a:rPr>
              <a:t>word reading and definitions of new vocabulary.</a:t>
            </a:r>
          </a:p>
          <a:p>
            <a:pPr marL="285750" indent="-285750">
              <a:buFont typeface="Arial"/>
              <a:buChar char="•"/>
              <a:defRPr/>
            </a:pPr>
            <a:r>
              <a:rPr lang="en-GB" sz="1400" dirty="0">
                <a:latin typeface="Century Gothic"/>
              </a:rPr>
              <a:t>prediction skills based on the child’s knowledge of the text.</a:t>
            </a:r>
          </a:p>
          <a:p>
            <a:pPr marL="285750" indent="-285750">
              <a:buFont typeface="Arial"/>
              <a:buChar char="•"/>
              <a:defRPr/>
            </a:pPr>
            <a:r>
              <a:rPr lang="en-GB" sz="1400" dirty="0">
                <a:latin typeface="Century Gothic"/>
              </a:rPr>
              <a:t>comprehension including inference.</a:t>
            </a:r>
          </a:p>
          <a:p>
            <a:pPr>
              <a:defRPr/>
            </a:pPr>
            <a:endParaRPr lang="en-GB" sz="1400" dirty="0">
              <a:latin typeface="Century Gothic" panose="020B0502020202020204" pitchFamily="34" charset="0"/>
            </a:endParaRPr>
          </a:p>
          <a:p>
            <a:pPr>
              <a:defRPr/>
            </a:pPr>
            <a:r>
              <a:rPr lang="en-GB" sz="1400" dirty="0">
                <a:latin typeface="Century Gothic"/>
              </a:rPr>
              <a:t>Reading at home</a:t>
            </a:r>
          </a:p>
          <a:p>
            <a:pPr>
              <a:defRPr/>
            </a:pPr>
            <a:endParaRPr lang="en-GB" sz="1400" dirty="0">
              <a:latin typeface="Century Gothic" panose="020B0502020202020204" pitchFamily="34" charset="0"/>
            </a:endParaRPr>
          </a:p>
          <a:p>
            <a:pPr marL="285750" indent="-285750">
              <a:buFont typeface="Arial" panose="020B0604020202020204" pitchFamily="34" charset="0"/>
              <a:buChar char="•"/>
              <a:defRPr/>
            </a:pPr>
            <a:r>
              <a:rPr lang="en-GB" sz="1400" dirty="0">
                <a:latin typeface="Century Gothic"/>
              </a:rPr>
              <a:t>Try and read for</a:t>
            </a:r>
            <a:r>
              <a:rPr lang="en-GB" sz="1400" b="1" dirty="0">
                <a:latin typeface="Century Gothic"/>
              </a:rPr>
              <a:t> 10-15 minutes daily - </a:t>
            </a:r>
            <a:r>
              <a:rPr lang="en-GB" sz="1400" dirty="0">
                <a:latin typeface="Century Gothic"/>
              </a:rPr>
              <a:t>keep it fun. </a:t>
            </a:r>
          </a:p>
          <a:p>
            <a:pPr marL="285750" indent="-285750">
              <a:buFont typeface="Arial" panose="020B0604020202020204" pitchFamily="34" charset="0"/>
              <a:buChar char="•"/>
              <a:defRPr/>
            </a:pPr>
            <a:r>
              <a:rPr lang="en-US" sz="1400" dirty="0">
                <a:latin typeface="Century Gothic"/>
              </a:rPr>
              <a:t>R</a:t>
            </a:r>
            <a:r>
              <a:rPr lang="en-GB" sz="1400" err="1">
                <a:latin typeface="Century Gothic"/>
              </a:rPr>
              <a:t>eading</a:t>
            </a:r>
            <a:r>
              <a:rPr lang="en-GB" sz="1400" dirty="0">
                <a:latin typeface="Century Gothic"/>
              </a:rPr>
              <a:t> Records to be in school every day.</a:t>
            </a:r>
          </a:p>
          <a:p>
            <a:pPr marL="285750" indent="-285750">
              <a:buFont typeface="Arial" panose="020B0604020202020204" pitchFamily="34" charset="0"/>
              <a:buChar char="•"/>
              <a:defRPr/>
            </a:pPr>
            <a:r>
              <a:rPr lang="en-GB" sz="1400" b="1" dirty="0">
                <a:latin typeface="Century Gothic"/>
              </a:rPr>
              <a:t>Please sign and/or comment in your child’s reading record each time </a:t>
            </a:r>
            <a:endParaRPr lang="en-GB" sz="1400" b="1">
              <a:latin typeface="Century Gothic" panose="020B0502020202020204" pitchFamily="34" charset="0"/>
            </a:endParaRPr>
          </a:p>
          <a:p>
            <a:pPr>
              <a:defRPr/>
            </a:pPr>
            <a:r>
              <a:rPr lang="en-GB" sz="1400" dirty="0">
                <a:latin typeface="Century Gothic"/>
              </a:rPr>
              <a:t>      </a:t>
            </a:r>
            <a:r>
              <a:rPr lang="en-GB" sz="1400" b="1" dirty="0">
                <a:latin typeface="Century Gothic"/>
              </a:rPr>
              <a:t>you read. </a:t>
            </a:r>
            <a:r>
              <a:rPr lang="en-GB" sz="1400" dirty="0">
                <a:latin typeface="Century Gothic"/>
              </a:rPr>
              <a:t>Please refer to our parents' guide to support. </a:t>
            </a:r>
            <a:endParaRPr lang="en-GB" sz="1400" dirty="0">
              <a:latin typeface="Century Gothic" panose="020B0502020202020204" pitchFamily="34" charset="0"/>
            </a:endParaRPr>
          </a:p>
          <a:p>
            <a:pPr marL="285750" indent="-285750">
              <a:buFont typeface="Arial" panose="020B0604020202020204" pitchFamily="34" charset="0"/>
              <a:buChar char="•"/>
              <a:defRPr/>
            </a:pPr>
            <a:r>
              <a:rPr lang="en-GB" sz="1400" dirty="0">
                <a:latin typeface="Century Gothic"/>
              </a:rPr>
              <a:t>Try and encourage your child to read a variety of different texts / genres</a:t>
            </a:r>
          </a:p>
          <a:p>
            <a:pPr marL="285750" indent="-285750">
              <a:buFont typeface="Arial" panose="020B0604020202020204" pitchFamily="34" charset="0"/>
              <a:buChar char="•"/>
              <a:defRPr/>
            </a:pPr>
            <a:r>
              <a:rPr lang="en-GB" sz="1400" dirty="0">
                <a:latin typeface="Century Gothic"/>
              </a:rPr>
              <a:t>Keeping reading to your child- explore new vocabulary together and model intonation.  </a:t>
            </a:r>
          </a:p>
          <a:p>
            <a:pPr marL="285750" indent="-285750">
              <a:buFont typeface="Arial" panose="020B0604020202020204" pitchFamily="34" charset="0"/>
              <a:buChar char="•"/>
              <a:defRPr/>
            </a:pPr>
            <a:r>
              <a:rPr lang="en-US" sz="1400" dirty="0">
                <a:latin typeface="Century Gothic"/>
              </a:rPr>
              <a:t>Please ensure reading books are in school, available to change on a Tuesday and a Friday </a:t>
            </a:r>
          </a:p>
          <a:p>
            <a:pPr>
              <a:defRPr/>
            </a:pPr>
            <a:r>
              <a:rPr lang="en-US" sz="1400" dirty="0">
                <a:latin typeface="Century Gothic"/>
              </a:rPr>
              <a:t>      should they need to. </a:t>
            </a:r>
          </a:p>
          <a:p>
            <a:pPr marL="285750" indent="-285750">
              <a:buFont typeface="Arial" panose="020B0604020202020204" pitchFamily="34" charset="0"/>
              <a:buChar char="•"/>
              <a:defRPr/>
            </a:pPr>
            <a:r>
              <a:rPr lang="en-US" sz="1400" dirty="0">
                <a:latin typeface="Century Gothic"/>
              </a:rPr>
              <a:t>Teachers will benchmark the children termly or when they feel they are ready to move up a</a:t>
            </a:r>
          </a:p>
          <a:p>
            <a:pPr>
              <a:defRPr/>
            </a:pPr>
            <a:r>
              <a:rPr lang="en-US" sz="1400" dirty="0">
                <a:latin typeface="Century Gothic"/>
              </a:rPr>
              <a:t>      book band.  Teachers will record this in the Reading Record when this has been completed. </a:t>
            </a:r>
          </a:p>
          <a:p>
            <a:pPr marL="285750" indent="-285750">
              <a:buFont typeface="Arial" panose="020B0604020202020204" pitchFamily="34" charset="0"/>
              <a:buChar char="•"/>
              <a:defRPr/>
            </a:pPr>
            <a:r>
              <a:rPr lang="en-US" sz="1400" dirty="0">
                <a:latin typeface="Century Gothic"/>
              </a:rPr>
              <a:t>The targets on the back of the Reading Record are designed to guide you in supporting your</a:t>
            </a:r>
          </a:p>
          <a:p>
            <a:pPr>
              <a:defRPr/>
            </a:pPr>
            <a:r>
              <a:rPr lang="en-US" sz="1400" dirty="0">
                <a:latin typeface="Century Gothic"/>
              </a:rPr>
              <a:t>      </a:t>
            </a:r>
            <a:r>
              <a:rPr lang="en-US" sz="1400" err="1">
                <a:latin typeface="Century Gothic"/>
              </a:rPr>
              <a:t>childs</a:t>
            </a:r>
            <a:r>
              <a:rPr lang="en-US" sz="1400" dirty="0">
                <a:latin typeface="Century Gothic"/>
              </a:rPr>
              <a:t> reading at home. home. </a:t>
            </a:r>
          </a:p>
          <a:p>
            <a:pPr>
              <a:defRPr/>
            </a:pPr>
            <a:endParaRPr lang="en-US" sz="1400" dirty="0">
              <a:latin typeface="Century Gothic"/>
            </a:endParaRPr>
          </a:p>
          <a:p>
            <a:pPr algn="ctr">
              <a:defRPr/>
            </a:pPr>
            <a:r>
              <a:rPr lang="en-US" sz="1400" b="1" dirty="0">
                <a:solidFill>
                  <a:srgbClr val="FF0000"/>
                </a:solidFill>
                <a:latin typeface="Century Gothic"/>
              </a:rPr>
              <a:t>Please make sure books are returned to school in the condition they come home.</a:t>
            </a:r>
            <a:endParaRPr lang="en-US" sz="1400" b="1">
              <a:solidFill>
                <a:srgbClr val="FF0000"/>
              </a:solidFill>
              <a:latin typeface="Century Gothic" panose="020B0502020202020204" pitchFamily="34" charset="0"/>
            </a:endParaRPr>
          </a:p>
          <a:p>
            <a:pPr algn="ctr">
              <a:defRPr/>
            </a:pPr>
            <a:r>
              <a:rPr lang="en-US" sz="1400" b="1" dirty="0">
                <a:solidFill>
                  <a:srgbClr val="FF0000"/>
                </a:solidFill>
                <a:latin typeface="Century Gothic"/>
              </a:rPr>
              <a:t>Damaged Books and lost books will be charged at £5.00 each </a:t>
            </a:r>
            <a:endParaRPr lang="en-US" sz="1400" b="1" dirty="0">
              <a:solidFill>
                <a:srgbClr val="FF0000"/>
              </a:solidFill>
              <a:latin typeface="Century Gothic" panose="020B0502020202020204" pitchFamily="34" charset="0"/>
            </a:endParaRPr>
          </a:p>
          <a:p>
            <a:pPr>
              <a:defRPr/>
            </a:pPr>
            <a:endParaRPr lang="en-US" sz="1400" dirty="0">
              <a:highlight>
                <a:srgbClr val="FFFF00"/>
              </a:highlight>
              <a:latin typeface="Century Gothic" panose="020B0502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76225" y="188913"/>
            <a:ext cx="8632825"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a:solidFill>
                  <a:schemeClr val="tx1"/>
                </a:solidFill>
                <a:latin typeface="Century Gothic" panose="020B0502020202020204" pitchFamily="34" charset="0"/>
              </a:rPr>
              <a:t>Phonics in Year 2</a:t>
            </a:r>
          </a:p>
          <a:p>
            <a:pPr algn="ctr">
              <a:defRPr/>
            </a:pPr>
            <a:endParaRPr lang="en-US" sz="2000">
              <a:solidFill>
                <a:schemeClr val="tx1"/>
              </a:solidFill>
              <a:latin typeface="Century Gothic" panose="020B0502020202020204" pitchFamily="34" charset="0"/>
            </a:endParaRPr>
          </a:p>
          <a:p>
            <a:pPr algn="ctr">
              <a:defRPr/>
            </a:pPr>
            <a:r>
              <a:rPr lang="en-US" sz="2000">
                <a:solidFill>
                  <a:schemeClr val="tx1"/>
                </a:solidFill>
                <a:latin typeface="Century Gothic" panose="020B0502020202020204" pitchFamily="34" charset="0"/>
              </a:rPr>
              <a:t>The children will continue to have daily phonics practice until they have secured their phonics knowledge and can apply it to their reading confidently. The children will then move on to focus more on spelling patterns and spelling rules.</a:t>
            </a:r>
          </a:p>
          <a:p>
            <a:pPr algn="ctr">
              <a:defRPr/>
            </a:pPr>
            <a:endParaRPr lang="en-US" sz="2000">
              <a:solidFill>
                <a:schemeClr val="tx1"/>
              </a:solidFill>
              <a:latin typeface="Century Gothic" panose="020B0502020202020204" pitchFamily="34" charset="0"/>
            </a:endParaRPr>
          </a:p>
          <a:p>
            <a:pPr algn="ctr">
              <a:defRPr/>
            </a:pPr>
            <a:r>
              <a:rPr lang="en-US" sz="2000">
                <a:solidFill>
                  <a:schemeClr val="tx1"/>
                </a:solidFill>
                <a:latin typeface="Century Gothic" panose="020B0502020202020204" pitchFamily="34" charset="0"/>
              </a:rPr>
              <a:t>There is a key word list on the website of all the key words we will be covering in Year Two – these are also inside the Reading Record. </a:t>
            </a:r>
          </a:p>
          <a:p>
            <a:pPr algn="ctr">
              <a:defRPr/>
            </a:pPr>
            <a:endParaRPr lang="en-US" sz="2000">
              <a:solidFill>
                <a:schemeClr val="tx1"/>
              </a:solidFill>
              <a:latin typeface="Century Gothic" panose="020B0502020202020204" pitchFamily="34" charset="0"/>
            </a:endParaRPr>
          </a:p>
          <a:p>
            <a:pPr algn="ctr">
              <a:defRPr/>
            </a:pPr>
            <a:r>
              <a:rPr lang="en-US" sz="2000">
                <a:solidFill>
                  <a:schemeClr val="tx1"/>
                </a:solidFill>
                <a:latin typeface="Century Gothic" panose="020B0502020202020204" pitchFamily="34" charset="0"/>
              </a:rPr>
              <a:t>These can be used for word finding when reading and for spelling practice at home.</a:t>
            </a:r>
          </a:p>
          <a:p>
            <a:pPr algn="ctr">
              <a:defRPr/>
            </a:pPr>
            <a:endParaRPr lang="en-US" sz="2000">
              <a:solidFill>
                <a:schemeClr val="tx1"/>
              </a:solidFill>
              <a:latin typeface="Century Gothic" panose="020B0502020202020204" pitchFamily="34" charset="0"/>
            </a:endParaRPr>
          </a:p>
          <a:p>
            <a:pPr algn="ctr">
              <a:defRPr/>
            </a:pPr>
            <a:endParaRPr lang="en-US" sz="2000">
              <a:solidFill>
                <a:schemeClr val="tx1"/>
              </a:solidFill>
              <a:latin typeface="Century Gothic" panose="020B0502020202020204" pitchFamily="34" charset="0"/>
            </a:endParaRPr>
          </a:p>
        </p:txBody>
      </p:sp>
      <p:pic>
        <p:nvPicPr>
          <p:cNvPr id="17411" name="Picture 4" descr="Mapac - Schoolwear, Workwear, Sportswear, Promotional Products or ...">
            <a:hlinkClick r:id="rId2"/>
            <a:extLst>
              <a:ext uri="{FF2B5EF4-FFF2-40B4-BE49-F238E27FC236}">
                <a16:creationId xmlns:a16="http://schemas.microsoft.com/office/drawing/2014/main" id="{AA6F0A39-24F7-5A4F-4791-24617C0FE7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8950" y="188913"/>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Rectangle 2">
            <a:extLst>
              <a:ext uri="{FF2B5EF4-FFF2-40B4-BE49-F238E27FC236}">
                <a16:creationId xmlns:a16="http://schemas.microsoft.com/office/drawing/2014/main" id="{B473E972-56F3-2CFB-C80C-E1A3CAFBFB50}"/>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pic>
        <p:nvPicPr>
          <p:cNvPr id="17413" name="Picture 4" descr="j0290673">
            <a:extLst>
              <a:ext uri="{FF2B5EF4-FFF2-40B4-BE49-F238E27FC236}">
                <a16:creationId xmlns:a16="http://schemas.microsoft.com/office/drawing/2014/main" id="{AC496CAB-E0D2-71CD-F7E3-F9FD33EEBB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422275"/>
            <a:ext cx="1817687"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22181C-434B-4EF6-B39A-8DAA0967E0ED}"/>
              </a:ext>
            </a:extLst>
          </p:cNvPr>
          <p:cNvSpPr/>
          <p:nvPr/>
        </p:nvSpPr>
        <p:spPr>
          <a:xfrm>
            <a:off x="276225" y="188913"/>
            <a:ext cx="8632825" cy="6335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Century Gothic" panose="020B0502020202020204" pitchFamily="34" charset="0"/>
            </a:endParaRPr>
          </a:p>
        </p:txBody>
      </p:sp>
      <p:pic>
        <p:nvPicPr>
          <p:cNvPr id="19459" name="Picture 4" descr="Mapac - Schoolwear, Workwear, Sportswear, Promotional Products or ...">
            <a:hlinkClick r:id="rId2"/>
            <a:extLst>
              <a:ext uri="{FF2B5EF4-FFF2-40B4-BE49-F238E27FC236}">
                <a16:creationId xmlns:a16="http://schemas.microsoft.com/office/drawing/2014/main" id="{AA2DF20D-9E12-4BF7-8FB9-3C687A9617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8950" y="188913"/>
            <a:ext cx="800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Rectangle 2">
            <a:extLst>
              <a:ext uri="{FF2B5EF4-FFF2-40B4-BE49-F238E27FC236}">
                <a16:creationId xmlns:a16="http://schemas.microsoft.com/office/drawing/2014/main" id="{72CA0FAF-DB74-4355-0BCF-49456F1E912C}"/>
              </a:ext>
            </a:extLst>
          </p:cNvPr>
          <p:cNvSpPr>
            <a:spLocks noChangeArrowheads="1"/>
          </p:cNvSpPr>
          <p:nvPr/>
        </p:nvSpPr>
        <p:spPr bwMode="auto">
          <a:xfrm>
            <a:off x="1851025" y="6186488"/>
            <a:ext cx="5761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200" b="1">
                <a:solidFill>
                  <a:srgbClr val="00B050"/>
                </a:solidFill>
                <a:latin typeface="Century Gothic" panose="020B0502020202020204" pitchFamily="34" charset="0"/>
              </a:rPr>
              <a:t>Kindness to yourself        Kindness to others          Kindness to the world</a:t>
            </a:r>
            <a:endParaRPr lang="en-GB" altLang="en-US" sz="1200" b="1">
              <a:solidFill>
                <a:srgbClr val="00B050"/>
              </a:solidFill>
              <a:latin typeface="Century Gothic" panose="020B0502020202020204" pitchFamily="34" charset="0"/>
            </a:endParaRPr>
          </a:p>
        </p:txBody>
      </p:sp>
      <p:sp>
        <p:nvSpPr>
          <p:cNvPr id="7" name="TextBox 6">
            <a:extLst>
              <a:ext uri="{FF2B5EF4-FFF2-40B4-BE49-F238E27FC236}">
                <a16:creationId xmlns:a16="http://schemas.microsoft.com/office/drawing/2014/main" id="{0D186EAD-9286-4ACD-84FB-88D643D762C8}"/>
              </a:ext>
            </a:extLst>
          </p:cNvPr>
          <p:cNvSpPr txBox="1"/>
          <p:nvPr/>
        </p:nvSpPr>
        <p:spPr>
          <a:xfrm>
            <a:off x="865188" y="1465263"/>
            <a:ext cx="7332662" cy="5078412"/>
          </a:xfrm>
          <a:prstGeom prst="rect">
            <a:avLst/>
          </a:prstGeom>
          <a:noFill/>
        </p:spPr>
        <p:txBody>
          <a:bodyPr>
            <a:spAutoFit/>
          </a:bodyPr>
          <a:lstStyle/>
          <a:p>
            <a:pPr marL="285750" indent="-285750">
              <a:buFont typeface="Arial" panose="020B0604020202020204" pitchFamily="34" charset="0"/>
              <a:buChar char="•"/>
              <a:defRPr/>
            </a:pPr>
            <a:r>
              <a:rPr lang="en-GB">
                <a:latin typeface="Century Gothic" panose="020B0502020202020204" pitchFamily="34" charset="0"/>
              </a:rPr>
              <a:t>We base our maths learning on a teaching and learning approach called Maths Mastery.</a:t>
            </a:r>
          </a:p>
          <a:p>
            <a:pPr marL="285750" indent="-285750">
              <a:buFont typeface="Arial" panose="020B0604020202020204" pitchFamily="34" charset="0"/>
              <a:buChar char="•"/>
              <a:defRPr/>
            </a:pPr>
            <a:endParaRPr lang="en-GB">
              <a:latin typeface="Century Gothic" panose="020B0502020202020204" pitchFamily="34" charset="0"/>
            </a:endParaRPr>
          </a:p>
          <a:p>
            <a:pPr marL="285750" indent="-285750">
              <a:buFont typeface="Arial" panose="020B0604020202020204" pitchFamily="34" charset="0"/>
              <a:buChar char="•"/>
              <a:defRPr/>
            </a:pPr>
            <a:r>
              <a:rPr lang="en-GB">
                <a:latin typeface="Century Gothic"/>
              </a:rPr>
              <a:t>Maths Mastery aims to develop a deep understanding of maths, so rather than memorising facts the children can apply their mathematical knowledge effectively in a range of problem-solving scenarios.</a:t>
            </a:r>
          </a:p>
          <a:p>
            <a:pPr marL="285750" indent="-285750">
              <a:buFont typeface="Arial" panose="020B0604020202020204" pitchFamily="34" charset="0"/>
              <a:buChar char="•"/>
              <a:defRPr/>
            </a:pPr>
            <a:endParaRPr lang="en-GB">
              <a:latin typeface="Century Gothic" panose="020B0502020202020204" pitchFamily="34" charset="0"/>
            </a:endParaRPr>
          </a:p>
          <a:p>
            <a:pPr marL="285750" indent="-285750">
              <a:buFont typeface="Arial" panose="020B0604020202020204" pitchFamily="34" charset="0"/>
              <a:buChar char="•"/>
              <a:defRPr/>
            </a:pPr>
            <a:r>
              <a:rPr lang="en-GB">
                <a:latin typeface="Century Gothic"/>
              </a:rPr>
              <a:t>We record our maths in a variety of different ways: in books, on whiteboards and through photographic evidence.</a:t>
            </a:r>
          </a:p>
          <a:p>
            <a:pPr marL="285750" indent="-285750">
              <a:buFont typeface="Arial" panose="020B0604020202020204" pitchFamily="34" charset="0"/>
              <a:buChar char="•"/>
              <a:defRPr/>
            </a:pPr>
            <a:endParaRPr lang="en-US">
              <a:latin typeface="Century Gothic"/>
            </a:endParaRPr>
          </a:p>
          <a:p>
            <a:pPr marL="285750" indent="-285750">
              <a:buFont typeface="Arial" panose="020B0604020202020204" pitchFamily="34" charset="0"/>
              <a:buChar char="•"/>
              <a:defRPr/>
            </a:pPr>
            <a:r>
              <a:rPr lang="en-US">
                <a:latin typeface="Century Gothic"/>
              </a:rPr>
              <a:t>N</a:t>
            </a:r>
            <a:r>
              <a:rPr lang="en-GB">
                <a:latin typeface="Century Gothic"/>
              </a:rPr>
              <a:t>umbots logins will be available during this term. These will be stuck into their Reading Records. </a:t>
            </a:r>
          </a:p>
          <a:p>
            <a:pPr marL="285750" indent="-285750">
              <a:buFont typeface="Arial" panose="020B0604020202020204" pitchFamily="34" charset="0"/>
              <a:buChar char="•"/>
              <a:defRPr/>
            </a:pPr>
            <a:endParaRPr lang="en-US">
              <a:latin typeface="Century Gothic"/>
            </a:endParaRPr>
          </a:p>
          <a:p>
            <a:pPr marL="285750" indent="-285750">
              <a:buFont typeface="Arial" panose="020B0604020202020204" pitchFamily="34" charset="0"/>
              <a:buChar char="•"/>
              <a:defRPr/>
            </a:pPr>
            <a:r>
              <a:rPr lang="en-US">
                <a:latin typeface="Century Gothic"/>
              </a:rPr>
              <a:t>We recommend the White Rose 1 minute  maths app.</a:t>
            </a:r>
          </a:p>
          <a:p>
            <a:pPr marL="285750" indent="-285750">
              <a:buFont typeface="Arial" panose="020B0604020202020204" pitchFamily="34" charset="0"/>
              <a:buChar char="•"/>
              <a:defRPr/>
            </a:pPr>
            <a:endParaRPr lang="en-GB">
              <a:latin typeface="Century Gothic"/>
            </a:endParaRPr>
          </a:p>
          <a:p>
            <a:pPr>
              <a:defRPr/>
            </a:pPr>
            <a:endParaRPr lang="en-US">
              <a:latin typeface="Century Gothic"/>
            </a:endParaRPr>
          </a:p>
          <a:p>
            <a:pPr>
              <a:defRPr/>
            </a:pPr>
            <a:endParaRPr lang="en-GB"/>
          </a:p>
        </p:txBody>
      </p:sp>
      <p:sp>
        <p:nvSpPr>
          <p:cNvPr id="19462" name="TextBox 2">
            <a:extLst>
              <a:ext uri="{FF2B5EF4-FFF2-40B4-BE49-F238E27FC236}">
                <a16:creationId xmlns:a16="http://schemas.microsoft.com/office/drawing/2014/main" id="{70B1C077-991F-2FD3-2F8B-311A664C5D2E}"/>
              </a:ext>
            </a:extLst>
          </p:cNvPr>
          <p:cNvSpPr txBox="1">
            <a:spLocks noChangeArrowheads="1"/>
          </p:cNvSpPr>
          <p:nvPr/>
        </p:nvSpPr>
        <p:spPr bwMode="auto">
          <a:xfrm>
            <a:off x="3654425" y="498475"/>
            <a:ext cx="1755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4000">
                <a:latin typeface="Century Gothic" panose="020B0502020202020204" pitchFamily="34" charset="0"/>
              </a:rPr>
              <a:t>Maths</a:t>
            </a:r>
            <a:r>
              <a:rPr lang="en-US" altLang="en-US" sz="1800"/>
              <a:t> </a:t>
            </a:r>
            <a:endParaRPr lang="en-GB" altLang="en-US" sz="180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497FABAC870BB468E2B98C907161C17" ma:contentTypeVersion="13" ma:contentTypeDescription="Create a new document." ma:contentTypeScope="" ma:versionID="e9ddadf4f783775495b8457844e5d49f">
  <xsd:schema xmlns:xsd="http://www.w3.org/2001/XMLSchema" xmlns:xs="http://www.w3.org/2001/XMLSchema" xmlns:p="http://schemas.microsoft.com/office/2006/metadata/properties" xmlns:ns2="ac2a3a4c-911d-4e8c-a75f-7671dec36287" xmlns:ns3="04e1c653-47dc-42bc-b1fa-c01d171f1e5a" targetNamespace="http://schemas.microsoft.com/office/2006/metadata/properties" ma:root="true" ma:fieldsID="31e8c3688d1882a98a57c4b04c6925a8" ns2:_="" ns3:_="">
    <xsd:import namespace="ac2a3a4c-911d-4e8c-a75f-7671dec36287"/>
    <xsd:import namespace="04e1c653-47dc-42bc-b1fa-c01d171f1e5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2a3a4c-911d-4e8c-a75f-7671dec36287"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ca3a86a1-ad49-4381-ac46-bbecd32f6037"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4e1c653-47dc-42bc-b1fa-c01d171f1e5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e38a50f6-7b3b-4139-ab75-0b946b1ae13f}" ma:internalName="TaxCatchAll" ma:showField="CatchAllData" ma:web="04e1c653-47dc-42bc-b1fa-c01d171f1e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TaxCatchAll xmlns="04e1c653-47dc-42bc-b1fa-c01d171f1e5a" xsi:nil="true"/>
    <lcf76f155ced4ddcb4097134ff3c332f xmlns="ac2a3a4c-911d-4e8c-a75f-7671dec3628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0CCBBBC-B6F9-43AA-AAF6-DB840641C2ED}">
  <ds:schemaRefs>
    <ds:schemaRef ds:uri="http://schemas.microsoft.com/office/2006/metadata/longProperties"/>
  </ds:schemaRefs>
</ds:datastoreItem>
</file>

<file path=customXml/itemProps2.xml><?xml version="1.0" encoding="utf-8"?>
<ds:datastoreItem xmlns:ds="http://schemas.openxmlformats.org/officeDocument/2006/customXml" ds:itemID="{7D2B4D34-8D6A-4F7F-9BC7-75BA99CE7294}">
  <ds:schemaRefs>
    <ds:schemaRef ds:uri="http://schemas.microsoft.com/sharepoint/v3/contenttype/forms"/>
  </ds:schemaRefs>
</ds:datastoreItem>
</file>

<file path=customXml/itemProps3.xml><?xml version="1.0" encoding="utf-8"?>
<ds:datastoreItem xmlns:ds="http://schemas.openxmlformats.org/officeDocument/2006/customXml" ds:itemID="{971E8677-E544-4F48-A5CE-A6565744064C}">
  <ds:schemaRefs>
    <ds:schemaRef ds:uri="04e1c653-47dc-42bc-b1fa-c01d171f1e5a"/>
    <ds:schemaRef ds:uri="ac2a3a4c-911d-4e8c-a75f-7671dec3628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F7440B2C-2A36-4B1F-8D64-239AFF1790D8}">
  <ds:schemaRefs>
    <ds:schemaRef ds:uri="http://schemas.microsoft.com/office/2006/documentManagement/types"/>
    <ds:schemaRef ds:uri="http://www.w3.org/XML/1998/namespace"/>
    <ds:schemaRef ds:uri="04e1c653-47dc-42bc-b1fa-c01d171f1e5a"/>
    <ds:schemaRef ds:uri="http://purl.org/dc/dcmitype/"/>
    <ds:schemaRef ds:uri="http://schemas.microsoft.com/office/infopath/2007/PartnerControls"/>
    <ds:schemaRef ds:uri="http://schemas.openxmlformats.org/package/2006/metadata/core-properties"/>
    <ds:schemaRef ds:uri="ac2a3a4c-911d-4e8c-a75f-7671dec36287"/>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0</TotalTime>
  <Words>1770</Words>
  <Application>Microsoft Office PowerPoint</Application>
  <PresentationFormat>On-screen Show (4:3)</PresentationFormat>
  <Paragraphs>231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Year 2 Parents Induction Meeting </vt:lpstr>
      <vt:lpstr>PowerPoint Presentation</vt:lpstr>
      <vt:lpstr>Independence </vt:lpstr>
      <vt:lpstr>Uniform Expectations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D.Quirk</dc:creator>
  <cp:lastModifiedBy>Laura Sharkey</cp:lastModifiedBy>
  <cp:revision>122</cp:revision>
  <cp:lastPrinted>2011-09-13T14:25:15Z</cp:lastPrinted>
  <dcterms:created xsi:type="dcterms:W3CDTF">2008-09-11T15:28:13Z</dcterms:created>
  <dcterms:modified xsi:type="dcterms:W3CDTF">2025-09-16T07:25:33Z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R. Wright</vt:lpwstr>
  </property>
  <property fmtid="{D5CDD505-2E9C-101B-9397-08002B2CF9AE}" pid="3" name="Order">
    <vt:lpwstr>9600.00000000000</vt:lpwstr>
  </property>
  <property fmtid="{D5CDD505-2E9C-101B-9397-08002B2CF9AE}" pid="4" name="display_urn:schemas-microsoft-com:office:office#Author">
    <vt:lpwstr>R. Wright</vt:lpwstr>
  </property>
  <property fmtid="{D5CDD505-2E9C-101B-9397-08002B2CF9AE}" pid="5" name="ContentTypeId">
    <vt:lpwstr>0x0101008497FABAC870BB468E2B98C907161C17</vt:lpwstr>
  </property>
  <property fmtid="{D5CDD505-2E9C-101B-9397-08002B2CF9AE}" pid="6" name="MediaServiceImageTags">
    <vt:lpwstr/>
  </property>
</Properties>
</file>