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4"/>
  </p:sldMasterIdLst>
  <p:sldIdLst>
    <p:sldId id="256" r:id="rId5"/>
    <p:sldId id="257" r:id="rId6"/>
    <p:sldId id="258" r:id="rId7"/>
    <p:sldId id="266" r:id="rId8"/>
    <p:sldId id="259" r:id="rId9"/>
    <p:sldId id="260" r:id="rId10"/>
    <p:sldId id="262" r:id="rId11"/>
    <p:sldId id="263" r:id="rId12"/>
    <p:sldId id="264" r:id="rId13"/>
    <p:sldId id="268" r:id="rId14"/>
    <p:sldId id="270" r:id="rId15"/>
    <p:sldId id="271" r:id="rId16"/>
    <p:sldId id="272" r:id="rId17"/>
    <p:sldId id="273" r:id="rId18"/>
    <p:sldId id="274" r:id="rId19"/>
    <p:sldId id="265" r:id="rId20"/>
    <p:sldId id="275" r:id="rId21"/>
    <p:sldId id="261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6CF"/>
    <a:srgbClr val="CFF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2C101E-2948-7DAB-7D7A-F2B84ED6C867}" v="123" dt="2026-02-06T08:49:31.802"/>
    <p1510:client id="{DC6A4199-744A-AB2C-DCB5-9779A4B16327}" v="431" dt="2026-02-04T12:10:35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Richardson" userId="S::j.richardson@horsell-village.surrey.sch.uk::5718cade-44c0-4680-b73f-2b547927c303" providerId="AD" clId="Web-{DC6A4199-744A-AB2C-DCB5-9779A4B16327}"/>
    <pc:docChg chg="modSld modMainMaster">
      <pc:chgData name="Jo Richardson" userId="S::j.richardson@horsell-village.surrey.sch.uk::5718cade-44c0-4680-b73f-2b547927c303" providerId="AD" clId="Web-{DC6A4199-744A-AB2C-DCB5-9779A4B16327}" dt="2026-02-04T12:10:35.011" v="281" actId="1076"/>
      <pc:docMkLst>
        <pc:docMk/>
      </pc:docMkLst>
      <pc:sldChg chg="addSp modSp mod">
        <pc:chgData name="Jo Richardson" userId="S::j.richardson@horsell-village.surrey.sch.uk::5718cade-44c0-4680-b73f-2b547927c303" providerId="AD" clId="Web-{DC6A4199-744A-AB2C-DCB5-9779A4B16327}" dt="2026-02-04T11:58:53.368" v="54"/>
        <pc:sldMkLst>
          <pc:docMk/>
          <pc:sldMk cId="109857222" sldId="256"/>
        </pc:sldMkLst>
        <pc:spChg chg="mod">
          <ac:chgData name="Jo Richardson" userId="S::j.richardson@horsell-village.surrey.sch.uk::5718cade-44c0-4680-b73f-2b547927c303" providerId="AD" clId="Web-{DC6A4199-744A-AB2C-DCB5-9779A4B16327}" dt="2026-02-04T11:58:16.148" v="51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o Richardson" userId="S::j.richardson@horsell-village.surrey.sch.uk::5718cade-44c0-4680-b73f-2b547927c303" providerId="AD" clId="Web-{DC6A4199-744A-AB2C-DCB5-9779A4B16327}" dt="2026-02-04T11:58:20.945" v="53" actId="20577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Jo Richardson" userId="S::j.richardson@horsell-village.surrey.sch.uk::5718cade-44c0-4680-b73f-2b547927c303" providerId="AD" clId="Web-{DC6A4199-744A-AB2C-DCB5-9779A4B16327}" dt="2026-02-04T11:58:53.368" v="54"/>
          <ac:spMkLst>
            <pc:docMk/>
            <pc:sldMk cId="109857222" sldId="256"/>
            <ac:spMk id="6" creationId="{0F40E296-BD75-767B-A832-D5F4503568F4}"/>
          </ac:spMkLst>
        </pc:spChg>
        <pc:picChg chg="add mod">
          <ac:chgData name="Jo Richardson" userId="S::j.richardson@horsell-village.surrey.sch.uk::5718cade-44c0-4680-b73f-2b547927c303" providerId="AD" clId="Web-{DC6A4199-744A-AB2C-DCB5-9779A4B16327}" dt="2026-02-04T11:54:53.406" v="4" actId="1076"/>
          <ac:picMkLst>
            <pc:docMk/>
            <pc:sldMk cId="109857222" sldId="256"/>
            <ac:picMk id="5" creationId="{755C2BEF-886A-407C-0592-532EFB89BFDD}"/>
          </ac:picMkLst>
        </pc:picChg>
      </pc:sldChg>
      <pc:sldChg chg="addSp delSp modSp mod setBg">
        <pc:chgData name="Jo Richardson" userId="S::j.richardson@horsell-village.surrey.sch.uk::5718cade-44c0-4680-b73f-2b547927c303" providerId="AD" clId="Web-{DC6A4199-744A-AB2C-DCB5-9779A4B16327}" dt="2026-02-04T12:07:15.360" v="254" actId="20577"/>
        <pc:sldMkLst>
          <pc:docMk/>
          <pc:sldMk cId="605855260" sldId="257"/>
        </pc:sldMkLst>
        <pc:spChg chg="mod">
          <ac:chgData name="Jo Richardson" userId="S::j.richardson@horsell-village.surrey.sch.uk::5718cade-44c0-4680-b73f-2b547927c303" providerId="AD" clId="Web-{DC6A4199-744A-AB2C-DCB5-9779A4B16327}" dt="2026-02-04T12:06:38.250" v="242" actId="20577"/>
          <ac:spMkLst>
            <pc:docMk/>
            <pc:sldMk cId="605855260" sldId="257"/>
            <ac:spMk id="3" creationId="{663C289D-6154-4EDE-6A7A-D5701927C1C3}"/>
          </ac:spMkLst>
        </pc:spChg>
        <pc:spChg chg="add mod">
          <ac:chgData name="Jo Richardson" userId="S::j.richardson@horsell-village.surrey.sch.uk::5718cade-44c0-4680-b73f-2b547927c303" providerId="AD" clId="Web-{DC6A4199-744A-AB2C-DCB5-9779A4B16327}" dt="2026-02-04T11:58:55.915" v="55"/>
          <ac:spMkLst>
            <pc:docMk/>
            <pc:sldMk cId="605855260" sldId="257"/>
            <ac:spMk id="7" creationId="{272D950F-042F-4186-2388-5F009EB5F74C}"/>
          </ac:spMkLst>
        </pc:spChg>
        <pc:spChg chg="add mod">
          <ac:chgData name="Jo Richardson" userId="S::j.richardson@horsell-village.surrey.sch.uk::5718cade-44c0-4680-b73f-2b547927c303" providerId="AD" clId="Web-{DC6A4199-744A-AB2C-DCB5-9779A4B16327}" dt="2026-02-04T12:07:15.360" v="254" actId="20577"/>
          <ac:spMkLst>
            <pc:docMk/>
            <pc:sldMk cId="605855260" sldId="257"/>
            <ac:spMk id="10" creationId="{B92398D9-1B0F-D720-8ECC-858C92F3B7D7}"/>
          </ac:spMkLst>
        </pc:spChg>
        <pc:picChg chg="mod">
          <ac:chgData name="Jo Richardson" userId="S::j.richardson@horsell-village.surrey.sch.uk::5718cade-44c0-4680-b73f-2b547927c303" providerId="AD" clId="Web-{DC6A4199-744A-AB2C-DCB5-9779A4B16327}" dt="2026-02-04T12:03:02.654" v="83" actId="1076"/>
          <ac:picMkLst>
            <pc:docMk/>
            <pc:sldMk cId="605855260" sldId="257"/>
            <ac:picMk id="5" creationId="{A05975CC-F4BA-878C-E885-29A02BAF4180}"/>
          </ac:picMkLst>
        </pc:picChg>
        <pc:picChg chg="add mod">
          <ac:chgData name="Jo Richardson" userId="S::j.richardson@horsell-village.surrey.sch.uk::5718cade-44c0-4680-b73f-2b547927c303" providerId="AD" clId="Web-{DC6A4199-744A-AB2C-DCB5-9779A4B16327}" dt="2026-02-04T11:55:02.454" v="6" actId="1076"/>
          <ac:picMkLst>
            <pc:docMk/>
            <pc:sldMk cId="605855260" sldId="257"/>
            <ac:picMk id="6" creationId="{B8950664-EF28-9CC8-3B61-CDA7C69BF245}"/>
          </ac:picMkLst>
        </pc:picChg>
        <pc:picChg chg="add mod">
          <ac:chgData name="Jo Richardson" userId="S::j.richardson@horsell-village.surrey.sch.uk::5718cade-44c0-4680-b73f-2b547927c303" providerId="AD" clId="Web-{DC6A4199-744A-AB2C-DCB5-9779A4B16327}" dt="2026-02-04T12:03:06.279" v="85" actId="1076"/>
          <ac:picMkLst>
            <pc:docMk/>
            <pc:sldMk cId="605855260" sldId="257"/>
            <ac:picMk id="8" creationId="{EAC39315-FF2C-E369-0AD7-4EA28D155A9D}"/>
          </ac:picMkLst>
        </pc:picChg>
      </pc:sldChg>
      <pc:sldChg chg="addSp modSp mod">
        <pc:chgData name="Jo Richardson" userId="S::j.richardson@horsell-village.surrey.sch.uk::5718cade-44c0-4680-b73f-2b547927c303" providerId="AD" clId="Web-{DC6A4199-744A-AB2C-DCB5-9779A4B16327}" dt="2026-02-04T12:07:47.251" v="258" actId="20577"/>
        <pc:sldMkLst>
          <pc:docMk/>
          <pc:sldMk cId="4071005518" sldId="258"/>
        </pc:sldMkLst>
        <pc:spChg chg="mod">
          <ac:chgData name="Jo Richardson" userId="S::j.richardson@horsell-village.surrey.sch.uk::5718cade-44c0-4680-b73f-2b547927c303" providerId="AD" clId="Web-{DC6A4199-744A-AB2C-DCB5-9779A4B16327}" dt="2026-02-04T12:07:47.251" v="258" actId="20577"/>
          <ac:spMkLst>
            <pc:docMk/>
            <pc:sldMk cId="4071005518" sldId="258"/>
            <ac:spMk id="3" creationId="{8E2B5053-BD9A-4650-DD69-13A92364BE84}"/>
          </ac:spMkLst>
        </pc:spChg>
        <pc:spChg chg="add mod">
          <ac:chgData name="Jo Richardson" userId="S::j.richardson@horsell-village.surrey.sch.uk::5718cade-44c0-4680-b73f-2b547927c303" providerId="AD" clId="Web-{DC6A4199-744A-AB2C-DCB5-9779A4B16327}" dt="2026-02-04T11:58:55.915" v="55"/>
          <ac:spMkLst>
            <pc:docMk/>
            <pc:sldMk cId="4071005518" sldId="258"/>
            <ac:spMk id="6" creationId="{C6C78277-4C08-0872-DBBC-A28A119D987A}"/>
          </ac:spMkLst>
        </pc:spChg>
        <pc:picChg chg="add mod">
          <ac:chgData name="Jo Richardson" userId="S::j.richardson@horsell-village.surrey.sch.uk::5718cade-44c0-4680-b73f-2b547927c303" providerId="AD" clId="Web-{DC6A4199-744A-AB2C-DCB5-9779A4B16327}" dt="2026-02-04T11:55:08.798" v="8" actId="1076"/>
          <ac:picMkLst>
            <pc:docMk/>
            <pc:sldMk cId="4071005518" sldId="258"/>
            <ac:picMk id="5" creationId="{2C04D1A7-617B-C84E-DAFC-5CA2147A9993}"/>
          </ac:picMkLst>
        </pc:picChg>
      </pc:sldChg>
      <pc:sldChg chg="addSp delSp modSp mod">
        <pc:chgData name="Jo Richardson" userId="S::j.richardson@horsell-village.surrey.sch.uk::5718cade-44c0-4680-b73f-2b547927c303" providerId="AD" clId="Web-{DC6A4199-744A-AB2C-DCB5-9779A4B16327}" dt="2026-02-04T12:08:21.142" v="263" actId="14100"/>
        <pc:sldMkLst>
          <pc:docMk/>
          <pc:sldMk cId="3443210889" sldId="259"/>
        </pc:sldMkLst>
        <pc:spChg chg="mod">
          <ac:chgData name="Jo Richardson" userId="S::j.richardson@horsell-village.surrey.sch.uk::5718cade-44c0-4680-b73f-2b547927c303" providerId="AD" clId="Web-{DC6A4199-744A-AB2C-DCB5-9779A4B16327}" dt="2026-02-04T12:08:21.142" v="263" actId="14100"/>
          <ac:spMkLst>
            <pc:docMk/>
            <pc:sldMk cId="3443210889" sldId="259"/>
            <ac:spMk id="3" creationId="{A8475A61-E11F-F3A9-0FC1-5741D382F5CB}"/>
          </ac:spMkLst>
        </pc:spChg>
        <pc:picChg chg="add mod">
          <ac:chgData name="Jo Richardson" userId="S::j.richardson@horsell-village.surrey.sch.uk::5718cade-44c0-4680-b73f-2b547927c303" providerId="AD" clId="Web-{DC6A4199-744A-AB2C-DCB5-9779A4B16327}" dt="2026-02-04T11:55:14.673" v="10" actId="1076"/>
          <ac:picMkLst>
            <pc:docMk/>
            <pc:sldMk cId="3443210889" sldId="259"/>
            <ac:picMk id="8" creationId="{2F35952B-48A2-5010-FFC5-0356482F4339}"/>
          </ac:picMkLst>
        </pc:picChg>
      </pc:sldChg>
      <pc:sldChg chg="addSp delSp modSp mod">
        <pc:chgData name="Jo Richardson" userId="S::j.richardson@horsell-village.surrey.sch.uk::5718cade-44c0-4680-b73f-2b547927c303" providerId="AD" clId="Web-{DC6A4199-744A-AB2C-DCB5-9779A4B16327}" dt="2026-02-04T12:08:51.160" v="265" actId="20577"/>
        <pc:sldMkLst>
          <pc:docMk/>
          <pc:sldMk cId="4129262830" sldId="260"/>
        </pc:sldMkLst>
        <pc:spChg chg="mod">
          <ac:chgData name="Jo Richardson" userId="S::j.richardson@horsell-village.surrey.sch.uk::5718cade-44c0-4680-b73f-2b547927c303" providerId="AD" clId="Web-{DC6A4199-744A-AB2C-DCB5-9779A4B16327}" dt="2026-02-04T12:08:51.160" v="265" actId="20577"/>
          <ac:spMkLst>
            <pc:docMk/>
            <pc:sldMk cId="4129262830" sldId="260"/>
            <ac:spMk id="8" creationId="{189FDB7B-A6FB-FDC7-9C24-7F47B3CE08D6}"/>
          </ac:spMkLst>
        </pc:spChg>
        <pc:picChg chg="add mod">
          <ac:chgData name="Jo Richardson" userId="S::j.richardson@horsell-village.surrey.sch.uk::5718cade-44c0-4680-b73f-2b547927c303" providerId="AD" clId="Web-{DC6A4199-744A-AB2C-DCB5-9779A4B16327}" dt="2026-02-04T11:55:25.267" v="13" actId="1076"/>
          <ac:picMkLst>
            <pc:docMk/>
            <pc:sldMk cId="4129262830" sldId="260"/>
            <ac:picMk id="7" creationId="{4DA7B085-3CA3-A154-0233-C03E9C077606}"/>
          </ac:picMkLst>
        </pc:picChg>
      </pc:sldChg>
      <pc:sldChg chg="delSp mod">
        <pc:chgData name="Jo Richardson" userId="S::j.richardson@horsell-village.surrey.sch.uk::5718cade-44c0-4680-b73f-2b547927c303" providerId="AD" clId="Web-{DC6A4199-744A-AB2C-DCB5-9779A4B16327}" dt="2026-02-04T11:58:55.915" v="55"/>
        <pc:sldMkLst>
          <pc:docMk/>
          <pc:sldMk cId="955853558" sldId="261"/>
        </pc:sldMkLst>
      </pc:sldChg>
      <pc:sldChg chg="addSp delSp modSp mod">
        <pc:chgData name="Jo Richardson" userId="S::j.richardson@horsell-village.surrey.sch.uk::5718cade-44c0-4680-b73f-2b547927c303" providerId="AD" clId="Web-{DC6A4199-744A-AB2C-DCB5-9779A4B16327}" dt="2026-02-04T12:09:12.599" v="267" actId="20577"/>
        <pc:sldMkLst>
          <pc:docMk/>
          <pc:sldMk cId="1608730194" sldId="262"/>
        </pc:sldMkLst>
        <pc:spChg chg="mod">
          <ac:chgData name="Jo Richardson" userId="S::j.richardson@horsell-village.surrey.sch.uk::5718cade-44c0-4680-b73f-2b547927c303" providerId="AD" clId="Web-{DC6A4199-744A-AB2C-DCB5-9779A4B16327}" dt="2026-02-04T12:09:12.599" v="267" actId="20577"/>
          <ac:spMkLst>
            <pc:docMk/>
            <pc:sldMk cId="1608730194" sldId="262"/>
            <ac:spMk id="8" creationId="{967CFAAB-3A31-B2D2-520A-0C0FAD5FAA40}"/>
          </ac:spMkLst>
        </pc:spChg>
        <pc:picChg chg="add mod">
          <ac:chgData name="Jo Richardson" userId="S::j.richardson@horsell-village.surrey.sch.uk::5718cade-44c0-4680-b73f-2b547927c303" providerId="AD" clId="Web-{DC6A4199-744A-AB2C-DCB5-9779A4B16327}" dt="2026-02-04T11:55:33.861" v="17" actId="1076"/>
          <ac:picMkLst>
            <pc:docMk/>
            <pc:sldMk cId="1608730194" sldId="262"/>
            <ac:picMk id="7" creationId="{3AE2239F-FE52-3E10-0BA3-4AC0DACA2C10}"/>
          </ac:picMkLst>
        </pc:picChg>
      </pc:sldChg>
      <pc:sldChg chg="addSp delSp modSp mod">
        <pc:chgData name="Jo Richardson" userId="S::j.richardson@horsell-village.surrey.sch.uk::5718cade-44c0-4680-b73f-2b547927c303" providerId="AD" clId="Web-{DC6A4199-744A-AB2C-DCB5-9779A4B16327}" dt="2026-02-04T11:58:55.915" v="55"/>
        <pc:sldMkLst>
          <pc:docMk/>
          <pc:sldMk cId="2778395284" sldId="263"/>
        </pc:sldMkLst>
        <pc:picChg chg="add mod">
          <ac:chgData name="Jo Richardson" userId="S::j.richardson@horsell-village.surrey.sch.uk::5718cade-44c0-4680-b73f-2b547927c303" providerId="AD" clId="Web-{DC6A4199-744A-AB2C-DCB5-9779A4B16327}" dt="2026-02-04T11:55:40.268" v="21" actId="1076"/>
          <ac:picMkLst>
            <pc:docMk/>
            <pc:sldMk cId="2778395284" sldId="263"/>
            <ac:picMk id="9" creationId="{A814EE39-0709-C1BA-44AF-DFCD34AA6A39}"/>
          </ac:picMkLst>
        </pc:picChg>
      </pc:sldChg>
      <pc:sldChg chg="addSp delSp modSp mod">
        <pc:chgData name="Jo Richardson" userId="S::j.richardson@horsell-village.surrey.sch.uk::5718cade-44c0-4680-b73f-2b547927c303" providerId="AD" clId="Web-{DC6A4199-744A-AB2C-DCB5-9779A4B16327}" dt="2026-02-04T12:09:36.897" v="271" actId="20577"/>
        <pc:sldMkLst>
          <pc:docMk/>
          <pc:sldMk cId="2280959045" sldId="264"/>
        </pc:sldMkLst>
        <pc:spChg chg="mod">
          <ac:chgData name="Jo Richardson" userId="S::j.richardson@horsell-village.surrey.sch.uk::5718cade-44c0-4680-b73f-2b547927c303" providerId="AD" clId="Web-{DC6A4199-744A-AB2C-DCB5-9779A4B16327}" dt="2026-02-04T12:09:36.897" v="271" actId="20577"/>
          <ac:spMkLst>
            <pc:docMk/>
            <pc:sldMk cId="2280959045" sldId="264"/>
            <ac:spMk id="13" creationId="{90059968-8C8D-CCDC-3F04-8AF271192EF7}"/>
          </ac:spMkLst>
        </pc:spChg>
        <pc:picChg chg="add mod">
          <ac:chgData name="Jo Richardson" userId="S::j.richardson@horsell-village.surrey.sch.uk::5718cade-44c0-4680-b73f-2b547927c303" providerId="AD" clId="Web-{DC6A4199-744A-AB2C-DCB5-9779A4B16327}" dt="2026-02-04T11:55:49.706" v="24" actId="1076"/>
          <ac:picMkLst>
            <pc:docMk/>
            <pc:sldMk cId="2280959045" sldId="264"/>
            <ac:picMk id="7" creationId="{72733EA5-39A2-CE15-03AC-871434541194}"/>
          </ac:picMkLst>
        </pc:picChg>
      </pc:sldChg>
      <pc:sldChg chg="addSp delSp modSp mod">
        <pc:chgData name="Jo Richardson" userId="S::j.richardson@horsell-village.surrey.sch.uk::5718cade-44c0-4680-b73f-2b547927c303" providerId="AD" clId="Web-{DC6A4199-744A-AB2C-DCB5-9779A4B16327}" dt="2026-02-04T11:58:55.915" v="55"/>
        <pc:sldMkLst>
          <pc:docMk/>
          <pc:sldMk cId="600660538" sldId="265"/>
        </pc:sldMkLst>
        <pc:picChg chg="add mod">
          <ac:chgData name="Jo Richardson" userId="S::j.richardson@horsell-village.surrey.sch.uk::5718cade-44c0-4680-b73f-2b547927c303" providerId="AD" clId="Web-{DC6A4199-744A-AB2C-DCB5-9779A4B16327}" dt="2026-02-04T11:56:33.973" v="39" actId="1076"/>
          <ac:picMkLst>
            <pc:docMk/>
            <pc:sldMk cId="600660538" sldId="265"/>
            <ac:picMk id="7" creationId="{9FDE1F30-CF86-0783-BCE5-8A82511279C9}"/>
          </ac:picMkLst>
        </pc:picChg>
      </pc:sldChg>
      <pc:sldChg chg="delSp mod">
        <pc:chgData name="Jo Richardson" userId="S::j.richardson@horsell-village.surrey.sch.uk::5718cade-44c0-4680-b73f-2b547927c303" providerId="AD" clId="Web-{DC6A4199-744A-AB2C-DCB5-9779A4B16327}" dt="2026-02-04T11:58:55.915" v="55"/>
        <pc:sldMkLst>
          <pc:docMk/>
          <pc:sldMk cId="4105119559" sldId="266"/>
        </pc:sldMkLst>
      </pc:sldChg>
      <pc:sldChg chg="addSp delSp modSp mod">
        <pc:chgData name="Jo Richardson" userId="S::j.richardson@horsell-village.surrey.sch.uk::5718cade-44c0-4680-b73f-2b547927c303" providerId="AD" clId="Web-{DC6A4199-744A-AB2C-DCB5-9779A4B16327}" dt="2026-02-04T11:58:55.915" v="55"/>
        <pc:sldMkLst>
          <pc:docMk/>
          <pc:sldMk cId="2099835615" sldId="267"/>
        </pc:sldMkLst>
        <pc:picChg chg="add mod">
          <ac:chgData name="Jo Richardson" userId="S::j.richardson@horsell-village.surrey.sch.uk::5718cade-44c0-4680-b73f-2b547927c303" providerId="AD" clId="Web-{DC6A4199-744A-AB2C-DCB5-9779A4B16327}" dt="2026-02-04T11:56:49.239" v="44" actId="1076"/>
          <ac:picMkLst>
            <pc:docMk/>
            <pc:sldMk cId="2099835615" sldId="267"/>
            <ac:picMk id="3" creationId="{6E8505D1-8A02-B907-A95A-942D55A6B346}"/>
          </ac:picMkLst>
        </pc:picChg>
      </pc:sldChg>
      <pc:sldChg chg="addSp delSp modSp mod">
        <pc:chgData name="Jo Richardson" userId="S::j.richardson@horsell-village.surrey.sch.uk::5718cade-44c0-4680-b73f-2b547927c303" providerId="AD" clId="Web-{DC6A4199-744A-AB2C-DCB5-9779A4B16327}" dt="2026-02-04T11:58:55.915" v="55"/>
        <pc:sldMkLst>
          <pc:docMk/>
          <pc:sldMk cId="2138816346" sldId="268"/>
        </pc:sldMkLst>
        <pc:picChg chg="add mod">
          <ac:chgData name="Jo Richardson" userId="S::j.richardson@horsell-village.surrey.sch.uk::5718cade-44c0-4680-b73f-2b547927c303" providerId="AD" clId="Web-{DC6A4199-744A-AB2C-DCB5-9779A4B16327}" dt="2026-02-04T11:55:57.206" v="26" actId="1076"/>
          <ac:picMkLst>
            <pc:docMk/>
            <pc:sldMk cId="2138816346" sldId="268"/>
            <ac:picMk id="8" creationId="{B4B56D93-A998-C2D3-0BD5-17F03465BFCE}"/>
          </ac:picMkLst>
        </pc:picChg>
      </pc:sldChg>
      <pc:sldChg chg="addSp delSp modSp mod">
        <pc:chgData name="Jo Richardson" userId="S::j.richardson@horsell-village.surrey.sch.uk::5718cade-44c0-4680-b73f-2b547927c303" providerId="AD" clId="Web-{DC6A4199-744A-AB2C-DCB5-9779A4B16327}" dt="2026-02-04T12:09:54.164" v="274" actId="20577"/>
        <pc:sldMkLst>
          <pc:docMk/>
          <pc:sldMk cId="2223793606" sldId="270"/>
        </pc:sldMkLst>
        <pc:spChg chg="mod">
          <ac:chgData name="Jo Richardson" userId="S::j.richardson@horsell-village.surrey.sch.uk::5718cade-44c0-4680-b73f-2b547927c303" providerId="AD" clId="Web-{DC6A4199-744A-AB2C-DCB5-9779A4B16327}" dt="2026-02-04T12:09:54.164" v="274" actId="20577"/>
          <ac:spMkLst>
            <pc:docMk/>
            <pc:sldMk cId="2223793606" sldId="270"/>
            <ac:spMk id="9" creationId="{E94EEB7D-4A6D-EFD0-BE23-D24A3F0F4C49}"/>
          </ac:spMkLst>
        </pc:spChg>
        <pc:picChg chg="add mod">
          <ac:chgData name="Jo Richardson" userId="S::j.richardson@horsell-village.surrey.sch.uk::5718cade-44c0-4680-b73f-2b547927c303" providerId="AD" clId="Web-{DC6A4199-744A-AB2C-DCB5-9779A4B16327}" dt="2026-02-04T11:56:04.050" v="28" actId="1076"/>
          <ac:picMkLst>
            <pc:docMk/>
            <pc:sldMk cId="2223793606" sldId="270"/>
            <ac:picMk id="8" creationId="{1C2F4978-9B03-1A5E-2F61-F4883AC5EFFF}"/>
          </ac:picMkLst>
        </pc:picChg>
      </pc:sldChg>
      <pc:sldChg chg="addSp delSp modSp mod">
        <pc:chgData name="Jo Richardson" userId="S::j.richardson@horsell-village.surrey.sch.uk::5718cade-44c0-4680-b73f-2b547927c303" providerId="AD" clId="Web-{DC6A4199-744A-AB2C-DCB5-9779A4B16327}" dt="2026-02-04T11:58:55.915" v="55"/>
        <pc:sldMkLst>
          <pc:docMk/>
          <pc:sldMk cId="3101480017" sldId="271"/>
        </pc:sldMkLst>
        <pc:picChg chg="add mod">
          <ac:chgData name="Jo Richardson" userId="S::j.richardson@horsell-village.surrey.sch.uk::5718cade-44c0-4680-b73f-2b547927c303" providerId="AD" clId="Web-{DC6A4199-744A-AB2C-DCB5-9779A4B16327}" dt="2026-02-04T11:56:08.925" v="30" actId="1076"/>
          <ac:picMkLst>
            <pc:docMk/>
            <pc:sldMk cId="3101480017" sldId="271"/>
            <ac:picMk id="8" creationId="{1AAB7440-A4D6-C173-7B95-29D68929D9B9}"/>
          </ac:picMkLst>
        </pc:picChg>
      </pc:sldChg>
      <pc:sldChg chg="addSp delSp modSp mod">
        <pc:chgData name="Jo Richardson" userId="S::j.richardson@horsell-village.surrey.sch.uk::5718cade-44c0-4680-b73f-2b547927c303" providerId="AD" clId="Web-{DC6A4199-744A-AB2C-DCB5-9779A4B16327}" dt="2026-02-04T12:10:23.869" v="277" actId="20577"/>
        <pc:sldMkLst>
          <pc:docMk/>
          <pc:sldMk cId="1223171632" sldId="272"/>
        </pc:sldMkLst>
        <pc:spChg chg="mod">
          <ac:chgData name="Jo Richardson" userId="S::j.richardson@horsell-village.surrey.sch.uk::5718cade-44c0-4680-b73f-2b547927c303" providerId="AD" clId="Web-{DC6A4199-744A-AB2C-DCB5-9779A4B16327}" dt="2026-02-04T12:10:23.869" v="277" actId="20577"/>
          <ac:spMkLst>
            <pc:docMk/>
            <pc:sldMk cId="1223171632" sldId="272"/>
            <ac:spMk id="4" creationId="{D6A3117C-523F-42F9-776E-401EDECAC576}"/>
          </ac:spMkLst>
        </pc:spChg>
        <pc:spChg chg="mod">
          <ac:chgData name="Jo Richardson" userId="S::j.richardson@horsell-village.surrey.sch.uk::5718cade-44c0-4680-b73f-2b547927c303" providerId="AD" clId="Web-{DC6A4199-744A-AB2C-DCB5-9779A4B16327}" dt="2026-02-04T12:10:11.916" v="276" actId="20577"/>
          <ac:spMkLst>
            <pc:docMk/>
            <pc:sldMk cId="1223171632" sldId="272"/>
            <ac:spMk id="9" creationId="{B602540A-E0CD-4F6A-B4B3-201B607C1582}"/>
          </ac:spMkLst>
        </pc:spChg>
        <pc:picChg chg="add mod">
          <ac:chgData name="Jo Richardson" userId="S::j.richardson@horsell-village.surrey.sch.uk::5718cade-44c0-4680-b73f-2b547927c303" providerId="AD" clId="Web-{DC6A4199-744A-AB2C-DCB5-9779A4B16327}" dt="2026-02-04T11:56:17.300" v="32" actId="1076"/>
          <ac:picMkLst>
            <pc:docMk/>
            <pc:sldMk cId="1223171632" sldId="272"/>
            <ac:picMk id="8" creationId="{270FF1BA-0592-626C-2931-A67FA6093509}"/>
          </ac:picMkLst>
        </pc:picChg>
      </pc:sldChg>
      <pc:sldChg chg="addSp delSp modSp mod">
        <pc:chgData name="Jo Richardson" userId="S::j.richardson@horsell-village.surrey.sch.uk::5718cade-44c0-4680-b73f-2b547927c303" providerId="AD" clId="Web-{DC6A4199-744A-AB2C-DCB5-9779A4B16327}" dt="2026-02-04T12:10:35.011" v="281" actId="1076"/>
        <pc:sldMkLst>
          <pc:docMk/>
          <pc:sldMk cId="1573347898" sldId="273"/>
        </pc:sldMkLst>
        <pc:spChg chg="mod">
          <ac:chgData name="Jo Richardson" userId="S::j.richardson@horsell-village.surrey.sch.uk::5718cade-44c0-4680-b73f-2b547927c303" providerId="AD" clId="Web-{DC6A4199-744A-AB2C-DCB5-9779A4B16327}" dt="2026-02-04T12:10:35.011" v="281" actId="1076"/>
          <ac:spMkLst>
            <pc:docMk/>
            <pc:sldMk cId="1573347898" sldId="273"/>
            <ac:spMk id="9" creationId="{2DEC7647-02FF-DCF3-D516-2E6068296223}"/>
          </ac:spMkLst>
        </pc:spChg>
        <pc:picChg chg="add mod">
          <ac:chgData name="Jo Richardson" userId="S::j.richardson@horsell-village.surrey.sch.uk::5718cade-44c0-4680-b73f-2b547927c303" providerId="AD" clId="Web-{DC6A4199-744A-AB2C-DCB5-9779A4B16327}" dt="2026-02-04T11:56:23.098" v="34" actId="1076"/>
          <ac:picMkLst>
            <pc:docMk/>
            <pc:sldMk cId="1573347898" sldId="273"/>
            <ac:picMk id="8" creationId="{46561D8A-BD06-604E-3F03-6A96AA86A0C6}"/>
          </ac:picMkLst>
        </pc:picChg>
      </pc:sldChg>
      <pc:sldChg chg="addSp delSp modSp mod">
        <pc:chgData name="Jo Richardson" userId="S::j.richardson@horsell-village.surrey.sch.uk::5718cade-44c0-4680-b73f-2b547927c303" providerId="AD" clId="Web-{DC6A4199-744A-AB2C-DCB5-9779A4B16327}" dt="2026-02-04T11:58:55.915" v="55"/>
        <pc:sldMkLst>
          <pc:docMk/>
          <pc:sldMk cId="1384662918" sldId="274"/>
        </pc:sldMkLst>
        <pc:picChg chg="add mod">
          <ac:chgData name="Jo Richardson" userId="S::j.richardson@horsell-village.surrey.sch.uk::5718cade-44c0-4680-b73f-2b547927c303" providerId="AD" clId="Web-{DC6A4199-744A-AB2C-DCB5-9779A4B16327}" dt="2026-02-04T11:56:28.941" v="37" actId="1076"/>
          <ac:picMkLst>
            <pc:docMk/>
            <pc:sldMk cId="1384662918" sldId="274"/>
            <ac:picMk id="8" creationId="{D30767CD-7540-99A5-4152-D7AFBDC5C582}"/>
          </ac:picMkLst>
        </pc:picChg>
      </pc:sldChg>
      <pc:sldChg chg="addSp delSp modSp mod">
        <pc:chgData name="Jo Richardson" userId="S::j.richardson@horsell-village.surrey.sch.uk::5718cade-44c0-4680-b73f-2b547927c303" providerId="AD" clId="Web-{DC6A4199-744A-AB2C-DCB5-9779A4B16327}" dt="2026-02-04T11:58:55.915" v="55"/>
        <pc:sldMkLst>
          <pc:docMk/>
          <pc:sldMk cId="4181866500" sldId="275"/>
        </pc:sldMkLst>
        <pc:picChg chg="add mod">
          <ac:chgData name="Jo Richardson" userId="S::j.richardson@horsell-village.surrey.sch.uk::5718cade-44c0-4680-b73f-2b547927c303" providerId="AD" clId="Web-{DC6A4199-744A-AB2C-DCB5-9779A4B16327}" dt="2026-02-04T11:56:42.176" v="42" actId="14100"/>
          <ac:picMkLst>
            <pc:docMk/>
            <pc:sldMk cId="4181866500" sldId="275"/>
            <ac:picMk id="3" creationId="{735686B0-080D-C3B5-C94D-EF7EBA8BA120}"/>
          </ac:picMkLst>
        </pc:picChg>
      </pc:sldChg>
      <pc:sldMasterChg chg="mod setBg modSldLayout">
        <pc:chgData name="Jo Richardson" userId="S::j.richardson@horsell-village.surrey.sch.uk::5718cade-44c0-4680-b73f-2b547927c303" providerId="AD" clId="Web-{DC6A4199-744A-AB2C-DCB5-9779A4B16327}" dt="2026-02-04T11:58:55.915" v="55"/>
        <pc:sldMasterMkLst>
          <pc:docMk/>
          <pc:sldMasterMk cId="1111538277" sldId="2147483805"/>
        </pc:sldMasterMkLst>
        <pc:sldLayoutChg chg="mod">
          <pc:chgData name="Jo Richardson" userId="S::j.richardson@horsell-village.surrey.sch.uk::5718cade-44c0-4680-b73f-2b547927c303" providerId="AD" clId="Web-{DC6A4199-744A-AB2C-DCB5-9779A4B16327}" dt="2026-02-04T11:58:55.915" v="55"/>
          <pc:sldLayoutMkLst>
            <pc:docMk/>
            <pc:sldMasterMk cId="1111538277" sldId="2147483805"/>
            <pc:sldLayoutMk cId="1311503554" sldId="2147483806"/>
          </pc:sldLayoutMkLst>
        </pc:sldLayoutChg>
        <pc:sldLayoutChg chg="mod">
          <pc:chgData name="Jo Richardson" userId="S::j.richardson@horsell-village.surrey.sch.uk::5718cade-44c0-4680-b73f-2b547927c303" providerId="AD" clId="Web-{DC6A4199-744A-AB2C-DCB5-9779A4B16327}" dt="2026-02-04T11:58:55.915" v="55"/>
          <pc:sldLayoutMkLst>
            <pc:docMk/>
            <pc:sldMasterMk cId="1111538277" sldId="2147483805"/>
            <pc:sldLayoutMk cId="2416067399" sldId="2147483807"/>
          </pc:sldLayoutMkLst>
        </pc:sldLayoutChg>
        <pc:sldLayoutChg chg="mod">
          <pc:chgData name="Jo Richardson" userId="S::j.richardson@horsell-village.surrey.sch.uk::5718cade-44c0-4680-b73f-2b547927c303" providerId="AD" clId="Web-{DC6A4199-744A-AB2C-DCB5-9779A4B16327}" dt="2026-02-04T11:58:55.915" v="55"/>
          <pc:sldLayoutMkLst>
            <pc:docMk/>
            <pc:sldMasterMk cId="1111538277" sldId="2147483805"/>
            <pc:sldLayoutMk cId="701586421" sldId="2147483808"/>
          </pc:sldLayoutMkLst>
        </pc:sldLayoutChg>
        <pc:sldLayoutChg chg="mod">
          <pc:chgData name="Jo Richardson" userId="S::j.richardson@horsell-village.surrey.sch.uk::5718cade-44c0-4680-b73f-2b547927c303" providerId="AD" clId="Web-{DC6A4199-744A-AB2C-DCB5-9779A4B16327}" dt="2026-02-04T11:58:55.915" v="55"/>
          <pc:sldLayoutMkLst>
            <pc:docMk/>
            <pc:sldMasterMk cId="1111538277" sldId="2147483805"/>
            <pc:sldLayoutMk cId="2812211053" sldId="2147483809"/>
          </pc:sldLayoutMkLst>
        </pc:sldLayoutChg>
        <pc:sldLayoutChg chg="mod">
          <pc:chgData name="Jo Richardson" userId="S::j.richardson@horsell-village.surrey.sch.uk::5718cade-44c0-4680-b73f-2b547927c303" providerId="AD" clId="Web-{DC6A4199-744A-AB2C-DCB5-9779A4B16327}" dt="2026-02-04T11:58:55.915" v="55"/>
          <pc:sldLayoutMkLst>
            <pc:docMk/>
            <pc:sldMasterMk cId="1111538277" sldId="2147483805"/>
            <pc:sldLayoutMk cId="192273362" sldId="2147483810"/>
          </pc:sldLayoutMkLst>
        </pc:sldLayoutChg>
        <pc:sldLayoutChg chg="mod">
          <pc:chgData name="Jo Richardson" userId="S::j.richardson@horsell-village.surrey.sch.uk::5718cade-44c0-4680-b73f-2b547927c303" providerId="AD" clId="Web-{DC6A4199-744A-AB2C-DCB5-9779A4B16327}" dt="2026-02-04T11:58:55.915" v="55"/>
          <pc:sldLayoutMkLst>
            <pc:docMk/>
            <pc:sldMasterMk cId="1111538277" sldId="2147483805"/>
            <pc:sldLayoutMk cId="728182361" sldId="2147483811"/>
          </pc:sldLayoutMkLst>
        </pc:sldLayoutChg>
        <pc:sldLayoutChg chg="mod">
          <pc:chgData name="Jo Richardson" userId="S::j.richardson@horsell-village.surrey.sch.uk::5718cade-44c0-4680-b73f-2b547927c303" providerId="AD" clId="Web-{DC6A4199-744A-AB2C-DCB5-9779A4B16327}" dt="2026-02-04T11:58:55.915" v="55"/>
          <pc:sldLayoutMkLst>
            <pc:docMk/>
            <pc:sldMasterMk cId="1111538277" sldId="2147483805"/>
            <pc:sldLayoutMk cId="1494210577" sldId="2147483812"/>
          </pc:sldLayoutMkLst>
        </pc:sldLayoutChg>
        <pc:sldLayoutChg chg="mod">
          <pc:chgData name="Jo Richardson" userId="S::j.richardson@horsell-village.surrey.sch.uk::5718cade-44c0-4680-b73f-2b547927c303" providerId="AD" clId="Web-{DC6A4199-744A-AB2C-DCB5-9779A4B16327}" dt="2026-02-04T11:58:55.915" v="55"/>
          <pc:sldLayoutMkLst>
            <pc:docMk/>
            <pc:sldMasterMk cId="1111538277" sldId="2147483805"/>
            <pc:sldLayoutMk cId="2429344456" sldId="2147483813"/>
          </pc:sldLayoutMkLst>
        </pc:sldLayoutChg>
        <pc:sldLayoutChg chg="mod">
          <pc:chgData name="Jo Richardson" userId="S::j.richardson@horsell-village.surrey.sch.uk::5718cade-44c0-4680-b73f-2b547927c303" providerId="AD" clId="Web-{DC6A4199-744A-AB2C-DCB5-9779A4B16327}" dt="2026-02-04T11:58:55.915" v="55"/>
          <pc:sldLayoutMkLst>
            <pc:docMk/>
            <pc:sldMasterMk cId="1111538277" sldId="2147483805"/>
            <pc:sldLayoutMk cId="3069363707" sldId="2147483814"/>
          </pc:sldLayoutMkLst>
        </pc:sldLayoutChg>
        <pc:sldLayoutChg chg="mod">
          <pc:chgData name="Jo Richardson" userId="S::j.richardson@horsell-village.surrey.sch.uk::5718cade-44c0-4680-b73f-2b547927c303" providerId="AD" clId="Web-{DC6A4199-744A-AB2C-DCB5-9779A4B16327}" dt="2026-02-04T11:58:55.915" v="55"/>
          <pc:sldLayoutMkLst>
            <pc:docMk/>
            <pc:sldMasterMk cId="1111538277" sldId="2147483805"/>
            <pc:sldLayoutMk cId="1744574536" sldId="2147483815"/>
          </pc:sldLayoutMkLst>
        </pc:sldLayoutChg>
        <pc:sldLayoutChg chg="mod">
          <pc:chgData name="Jo Richardson" userId="S::j.richardson@horsell-village.surrey.sch.uk::5718cade-44c0-4680-b73f-2b547927c303" providerId="AD" clId="Web-{DC6A4199-744A-AB2C-DCB5-9779A4B16327}" dt="2026-02-04T11:58:55.915" v="55"/>
          <pc:sldLayoutMkLst>
            <pc:docMk/>
            <pc:sldMasterMk cId="1111538277" sldId="2147483805"/>
            <pc:sldLayoutMk cId="3959135253" sldId="2147483816"/>
          </pc:sldLayoutMkLst>
        </pc:sldLayoutChg>
      </pc:sldMasterChg>
    </pc:docChg>
  </pc:docChgLst>
  <pc:docChgLst>
    <pc:chgData name="Jo Richardson" userId="S::j.richardson@horsell-village.surrey.sch.uk::5718cade-44c0-4680-b73f-2b547927c303" providerId="AD" clId="Web-{0B2C101E-2948-7DAB-7D7A-F2B84ED6C867}"/>
    <pc:docChg chg="modSld sldOrd">
      <pc:chgData name="Jo Richardson" userId="S::j.richardson@horsell-village.surrey.sch.uk::5718cade-44c0-4680-b73f-2b547927c303" providerId="AD" clId="Web-{0B2C101E-2948-7DAB-7D7A-F2B84ED6C867}" dt="2026-02-06T08:49:31.802" v="67"/>
      <pc:docMkLst>
        <pc:docMk/>
      </pc:docMkLst>
      <pc:sldChg chg="modSp">
        <pc:chgData name="Jo Richardson" userId="S::j.richardson@horsell-village.surrey.sch.uk::5718cade-44c0-4680-b73f-2b547927c303" providerId="AD" clId="Web-{0B2C101E-2948-7DAB-7D7A-F2B84ED6C867}" dt="2026-02-06T08:45:05.946" v="20" actId="20577"/>
        <pc:sldMkLst>
          <pc:docMk/>
          <pc:sldMk cId="605855260" sldId="257"/>
        </pc:sldMkLst>
        <pc:spChg chg="mod">
          <ac:chgData name="Jo Richardson" userId="S::j.richardson@horsell-village.surrey.sch.uk::5718cade-44c0-4680-b73f-2b547927c303" providerId="AD" clId="Web-{0B2C101E-2948-7DAB-7D7A-F2B84ED6C867}" dt="2026-02-06T08:45:05.946" v="20" actId="20577"/>
          <ac:spMkLst>
            <pc:docMk/>
            <pc:sldMk cId="605855260" sldId="257"/>
            <ac:spMk id="10" creationId="{B92398D9-1B0F-D720-8ECC-858C92F3B7D7}"/>
          </ac:spMkLst>
        </pc:spChg>
      </pc:sldChg>
      <pc:sldChg chg="ord">
        <pc:chgData name="Jo Richardson" userId="S::j.richardson@horsell-village.surrey.sch.uk::5718cade-44c0-4680-b73f-2b547927c303" providerId="AD" clId="Web-{0B2C101E-2948-7DAB-7D7A-F2B84ED6C867}" dt="2026-02-06T08:49:23.943" v="66"/>
        <pc:sldMkLst>
          <pc:docMk/>
          <pc:sldMk cId="955853558" sldId="261"/>
        </pc:sldMkLst>
      </pc:sldChg>
      <pc:sldChg chg="modSp">
        <pc:chgData name="Jo Richardson" userId="S::j.richardson@horsell-village.surrey.sch.uk::5718cade-44c0-4680-b73f-2b547927c303" providerId="AD" clId="Web-{0B2C101E-2948-7DAB-7D7A-F2B84ED6C867}" dt="2026-02-06T08:48:18.321" v="64" actId="20577"/>
        <pc:sldMkLst>
          <pc:docMk/>
          <pc:sldMk cId="1608730194" sldId="262"/>
        </pc:sldMkLst>
        <pc:spChg chg="mod">
          <ac:chgData name="Jo Richardson" userId="S::j.richardson@horsell-village.surrey.sch.uk::5718cade-44c0-4680-b73f-2b547927c303" providerId="AD" clId="Web-{0B2C101E-2948-7DAB-7D7A-F2B84ED6C867}" dt="2026-02-06T08:48:18.321" v="64" actId="20577"/>
          <ac:spMkLst>
            <pc:docMk/>
            <pc:sldMk cId="1608730194" sldId="262"/>
            <ac:spMk id="8" creationId="{967CFAAB-3A31-B2D2-520A-0C0FAD5FAA40}"/>
          </ac:spMkLst>
        </pc:spChg>
        <pc:picChg chg="mod">
          <ac:chgData name="Jo Richardson" userId="S::j.richardson@horsell-village.surrey.sch.uk::5718cade-44c0-4680-b73f-2b547927c303" providerId="AD" clId="Web-{0B2C101E-2948-7DAB-7D7A-F2B84ED6C867}" dt="2026-02-06T08:47:43.611" v="32" actId="1076"/>
          <ac:picMkLst>
            <pc:docMk/>
            <pc:sldMk cId="1608730194" sldId="262"/>
            <ac:picMk id="7" creationId="{3AE2239F-FE52-3E10-0BA3-4AC0DACA2C10}"/>
          </ac:picMkLst>
        </pc:picChg>
      </pc:sldChg>
      <pc:sldChg chg="ord">
        <pc:chgData name="Jo Richardson" userId="S::j.richardson@horsell-village.surrey.sch.uk::5718cade-44c0-4680-b73f-2b547927c303" providerId="AD" clId="Web-{0B2C101E-2948-7DAB-7D7A-F2B84ED6C867}" dt="2026-02-06T08:49:31.802" v="67"/>
        <pc:sldMkLst>
          <pc:docMk/>
          <pc:sldMk cId="600660538" sldId="265"/>
        </pc:sldMkLst>
      </pc:sldChg>
      <pc:sldChg chg="modSp">
        <pc:chgData name="Jo Richardson" userId="S::j.richardson@horsell-village.surrey.sch.uk::5718cade-44c0-4680-b73f-2b547927c303" providerId="AD" clId="Web-{0B2C101E-2948-7DAB-7D7A-F2B84ED6C867}" dt="2026-02-06T08:42:02.081" v="0" actId="1076"/>
        <pc:sldMkLst>
          <pc:docMk/>
          <pc:sldMk cId="4105119559" sldId="266"/>
        </pc:sldMkLst>
        <pc:picChg chg="mod">
          <ac:chgData name="Jo Richardson" userId="S::j.richardson@horsell-village.surrey.sch.uk::5718cade-44c0-4680-b73f-2b547927c303" providerId="AD" clId="Web-{0B2C101E-2948-7DAB-7D7A-F2B84ED6C867}" dt="2026-02-06T08:42:02.081" v="0" actId="1076"/>
          <ac:picMkLst>
            <pc:docMk/>
            <pc:sldMk cId="4105119559" sldId="266"/>
            <ac:picMk id="8" creationId="{161E565E-41B4-B72D-1341-9A6F24214C31}"/>
          </ac:picMkLst>
        </pc:picChg>
      </pc:sldChg>
      <pc:sldChg chg="ord">
        <pc:chgData name="Jo Richardson" userId="S::j.richardson@horsell-village.surrey.sch.uk::5718cade-44c0-4680-b73f-2b547927c303" providerId="AD" clId="Web-{0B2C101E-2948-7DAB-7D7A-F2B84ED6C867}" dt="2026-02-06T08:49:15.597" v="65"/>
        <pc:sldMkLst>
          <pc:docMk/>
          <pc:sldMk cId="4181866500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949A-688B-4AED-AA8E-F203BA3310F5}" type="datetimeFigureOut">
              <a:rPr lang="en-US" dirty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0355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0231-6059-4AF0-B828-13FEB68C6E43}" type="datetimeFigureOut">
              <a:rPr lang="en-US" dirty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4536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E087-9EB9-42E7-B62A-9B8FE3556101}" type="datetimeFigureOut">
              <a:rPr lang="en-US" dirty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35253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7B2A-1291-46F4-B4CC-8BAFDF935B56}" type="datetimeFigureOut">
              <a:rPr lang="en-US" dirty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67399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B3B4-A63D-42FA-B9D1-41D36384F384}" type="datetimeFigureOut">
              <a:rPr lang="en-US" dirty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6421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0803-F60A-46DD-B88E-307855619A34}" type="datetimeFigureOut">
              <a:rPr lang="en-US" dirty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1105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4245-B7F0-48F5-9A59-408A637F0829}" type="datetimeFigureOut">
              <a:rPr lang="en-US" dirty="0"/>
              <a:t>2/6/2026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3362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FBFC-AFD0-49F7-9AAB-86AF5F4471C2}" type="datetimeFigureOut">
              <a:rPr lang="en-US" dirty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82361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EFA3-A6B6-4916-BD87-2F7F0B6DE4AC}" type="datetimeFigureOut">
              <a:rPr lang="en-US" dirty="0"/>
              <a:t>2/6/2026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10577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FE2-E902-4B86-B2C7-4AE6B54CDB70}" type="datetimeFigureOut">
              <a:rPr lang="en-US" dirty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44456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4E58-F253-4E0F-B41E-2DC0E51ABEA1}" type="datetimeFigureOut">
              <a:rPr lang="en-US" dirty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637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/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/>
              <a:ahLst/>
              <a:cxnLst/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/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/>
              <a:ahLst/>
              <a:cxnLst/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/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/>
              <a:ahLst/>
              <a:cxnLst/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/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/>
              <a:ahLst/>
              <a:cxnLst/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/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/>
              <a:ahLst/>
              <a:cxnLst/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/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/>
              <a:ahLst/>
              <a:cxnLst/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/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/>
              <a:ahLst/>
              <a:cxnLst/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/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/>
              <a:ahLst/>
              <a:cxnLst/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/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/>
              <a:ahLst/>
              <a:cxnLst/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/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/>
              <a:ahLst/>
              <a:cxnLst/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/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/>
              <a:ahLst/>
              <a:cxnLst/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/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/>
              <a:ahLst/>
              <a:cxnLst/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/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/>
              <a:ahLst/>
              <a:cxnLst/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/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/>
              <a:ahLst/>
              <a:cxnLst/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/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/>
              <a:ahLst/>
              <a:cxnLst/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/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/>
              <a:ahLst/>
              <a:cxnLst/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/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/>
              <a:ahLst/>
              <a:cxnLst/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/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/>
              <a:ahLst/>
              <a:cxnLst/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/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/>
              <a:ahLst/>
              <a:cxnLst/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/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/>
              <a:ahLst/>
              <a:cxnLst/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/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/>
              <a:ahLst/>
              <a:cxnLst/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/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/>
              <a:ahLst/>
              <a:cxnLst/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/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/>
              <a:ahLst/>
              <a:cxnLst/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/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/>
              <a:ahLst/>
              <a:cxnLst/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/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/>
              <a:ahLst/>
              <a:cxnLst/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/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/>
              <a:ahLst/>
              <a:cxnLst/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/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/>
              <a:ahLst/>
              <a:cxnLst/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/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/>
              <a:ahLst/>
              <a:cxnLst/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/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/>
              <a:ahLst/>
              <a:cxnLst/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/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/>
              <a:ahLst/>
              <a:cxnLst/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/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/>
              <a:ahLst/>
              <a:cxnLst/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/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/>
              <a:ahLst/>
              <a:cxnLst/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/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/>
              <a:ahLst/>
              <a:cxnLst/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/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/>
              <a:ahLst/>
              <a:cxnLst/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/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/>
              <a:ahLst/>
              <a:cxnLst/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/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/>
              <a:ahLst/>
              <a:cxnLst/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/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/>
              <a:ahLst/>
              <a:cxnLst/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/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/>
              <a:ahLst/>
              <a:cxnLst/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/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/>
              <a:ahLst/>
              <a:cxnLst/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/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/>
              <a:ahLst/>
              <a:cxnLst/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/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/>
              <a:ahLst/>
              <a:cxnLst/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/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/>
              <a:ahLst/>
              <a:cxnLst/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/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/>
              <a:ahLst/>
              <a:cxnLst/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/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/>
              <a:ahLst/>
              <a:cxnLst/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/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/>
              <a:ahLst/>
              <a:cxnLst/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/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/>
              <a:ahLst/>
              <a:cxnLst/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/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/>
              <a:ahLst/>
              <a:cxnLst/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/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/>
              <a:ahLst/>
              <a:cxnLst/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/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/>
              <a:ahLst/>
              <a:cxnLst/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/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/>
              <a:ahLst/>
              <a:cxnLst/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/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/>
              <a:ahLst/>
              <a:cxnLst/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/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/>
              <a:ahLst/>
              <a:cxnLst/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/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/>
              <a:ahLst/>
              <a:cxnLst/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/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/>
              <a:ahLst/>
              <a:cxnLst/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/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/>
              <a:ahLst/>
              <a:cxnLst/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/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/>
              <a:ahLst/>
              <a:cxnLst/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/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/>
              <a:ahLst/>
              <a:cxnLst/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0F082710-245A-48CB-A5F6-8BB1DF6AB298}" type="datetimeFigureOut">
              <a:rPr lang="en-US" dirty="0"/>
              <a:pPr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24578CCF-2EC4-44CB-A694-F6F6E59A398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3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76">
          <p15:clr>
            <a:srgbClr val="F26B43"/>
          </p15:clr>
        </p15:guide>
        <p15:guide id="2" pos="6792">
          <p15:clr>
            <a:srgbClr val="F26B43"/>
          </p15:clr>
        </p15:guide>
        <p15:guide id="3" pos="3720">
          <p15:clr>
            <a:srgbClr val="F26B43"/>
          </p15:clr>
        </p15:guide>
        <p15:guide id="4" orient="horz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dhjztWMnVw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1Evwgu369Jw?start=1&amp;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400" y="908651"/>
            <a:ext cx="3620882" cy="3640345"/>
          </a:xfrm>
        </p:spPr>
        <p:txBody>
          <a:bodyPr anchor="t"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Century Gothic"/>
              </a:rPr>
              <a:t>Behaviour</a:t>
            </a:r>
            <a:r>
              <a:rPr lang="en-US" sz="4000" dirty="0">
                <a:solidFill>
                  <a:schemeClr val="bg1"/>
                </a:solidFill>
                <a:latin typeface="Century Gothic"/>
              </a:rPr>
              <a:t> and Emotion Coaching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400" y="4451442"/>
            <a:ext cx="3854112" cy="85039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/>
              </a:rPr>
              <a:t>The </a:t>
            </a:r>
            <a:r>
              <a:rPr lang="en-US" sz="2400" err="1">
                <a:solidFill>
                  <a:schemeClr val="bg1"/>
                </a:solidFill>
                <a:latin typeface="Century Gothic"/>
              </a:rPr>
              <a:t>Horsell</a:t>
            </a:r>
            <a:r>
              <a:rPr lang="en-US" sz="2400" dirty="0">
                <a:solidFill>
                  <a:schemeClr val="bg1"/>
                </a:solidFill>
                <a:latin typeface="Century Gothic"/>
              </a:rPr>
              <a:t> Village School</a:t>
            </a:r>
          </a:p>
        </p:txBody>
      </p:sp>
      <p:pic>
        <p:nvPicPr>
          <p:cNvPr id="4" name="Picture 3" descr="Eyes on a candy">
            <a:extLst>
              <a:ext uri="{FF2B5EF4-FFF2-40B4-BE49-F238E27FC236}">
                <a16:creationId xmlns:a16="http://schemas.microsoft.com/office/drawing/2014/main" id="{C299B6F2-B98A-E638-6CD8-FCF2F20F7B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07" r="11491" b="4"/>
          <a:stretch>
            <a:fillRect/>
          </a:stretch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  <p:pic>
        <p:nvPicPr>
          <p:cNvPr id="5" name="Picture 4" descr="The Horsell - Village School">
            <a:extLst>
              <a:ext uri="{FF2B5EF4-FFF2-40B4-BE49-F238E27FC236}">
                <a16:creationId xmlns:a16="http://schemas.microsoft.com/office/drawing/2014/main" id="{755C2BEF-886A-407C-0592-532EFB89B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634" y="2729659"/>
            <a:ext cx="1444587" cy="138950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0E296-BD75-767B-A832-D5F45035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2F5E-56FA-A17A-76E9-502C5078C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45" y="549876"/>
            <a:ext cx="3932237" cy="95147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GB" sz="4400" b="1" dirty="0">
                <a:solidFill>
                  <a:srgbClr val="00B050"/>
                </a:solidFill>
                <a:latin typeface="Modern Love"/>
                <a:ea typeface="Calibri"/>
                <a:cs typeface="Calibri"/>
              </a:rPr>
              <a:t>Step 1</a:t>
            </a:r>
            <a:endParaRPr lang="en-US" sz="4400" dirty="0">
              <a:solidFill>
                <a:srgbClr val="00B050"/>
              </a:solidFill>
              <a:latin typeface="Modern Love"/>
              <a:ea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27DD8-B292-6260-571C-689FA95ED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545" y="1717590"/>
            <a:ext cx="3932237" cy="384248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0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Recognising the child’s feelings and empathising with them.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000" dirty="0">
                <a:solidFill>
                  <a:srgbClr val="00B050"/>
                </a:solidFill>
                <a:latin typeface="Century Gothic"/>
                <a:ea typeface="Calibri Light"/>
                <a:cs typeface="Calibri Light"/>
              </a:rPr>
              <a:t>“</a:t>
            </a:r>
            <a:r>
              <a:rPr lang="en-GB" sz="4000" b="1" dirty="0">
                <a:solidFill>
                  <a:srgbClr val="00B050"/>
                </a:solidFill>
                <a:latin typeface="Century Gothic"/>
                <a:ea typeface="Calibri Light"/>
                <a:cs typeface="Calibri Light"/>
              </a:rPr>
              <a:t>Connect before Correct”</a:t>
            </a:r>
            <a:endParaRPr lang="en-GB" dirty="0">
              <a:solidFill>
                <a:srgbClr val="00B050"/>
              </a:solidFill>
              <a:latin typeface="Century Gothic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29120-BE6B-A591-625A-F83830AC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F3E2-D07C-4030-BBB3-7F5D216E9966}" type="datetime1">
              <a:t>2/6/2026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0157B-55D6-7731-252C-149988BA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56926-1FAE-3388-2549-45D826DBBF3B}"/>
              </a:ext>
            </a:extLst>
          </p:cNvPr>
          <p:cNvSpPr txBox="1"/>
          <p:nvPr/>
        </p:nvSpPr>
        <p:spPr>
          <a:xfrm>
            <a:off x="4551406" y="236838"/>
            <a:ext cx="6260756" cy="68018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0" indent="-228600" rtl="0">
              <a:buFont typeface=""/>
              <a:buChar char="•"/>
            </a:pPr>
            <a:r>
              <a:rPr lang="en-GB" sz="2200" baseline="0" dirty="0">
                <a:latin typeface="Century Gothic"/>
                <a:ea typeface="Arial"/>
                <a:cs typeface="Arial"/>
              </a:rPr>
              <a:t>Need to genuinely empathise with the child/young person from their point of view. This doesn’t mean agreeing with them, just viewing things from their perspective</a:t>
            </a:r>
            <a:r>
              <a:rPr lang="en-US" sz="2200" dirty="0">
                <a:latin typeface="Century Gothic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endParaRPr lang="en-GB" sz="2200" dirty="0">
              <a:latin typeface="Century Gothic"/>
              <a:ea typeface="Arial"/>
              <a:cs typeface="Arial"/>
            </a:endParaRPr>
          </a:p>
          <a:p>
            <a:pPr marL="228600" lvl="0" indent="-228600" rtl="0">
              <a:buFont typeface=""/>
              <a:buChar char="•"/>
            </a:pPr>
            <a:r>
              <a:rPr lang="en-GB" sz="2200" baseline="0" dirty="0">
                <a:latin typeface="Century Gothic"/>
                <a:ea typeface="Arial"/>
                <a:cs typeface="Arial"/>
              </a:rPr>
              <a:t>Recognise all emotions as being natural and normal and not always a matter of choice</a:t>
            </a:r>
            <a:r>
              <a:rPr lang="en-US" sz="2200" dirty="0">
                <a:latin typeface="Century Gothic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endParaRPr lang="en-GB" sz="2200" dirty="0">
              <a:latin typeface="Century Gothic"/>
              <a:ea typeface="Arial"/>
              <a:cs typeface="Arial"/>
            </a:endParaRPr>
          </a:p>
          <a:p>
            <a:pPr marL="228600" lvl="0" indent="-228600" rtl="0">
              <a:buFont typeface=""/>
              <a:buChar char="•"/>
            </a:pPr>
            <a:r>
              <a:rPr lang="en-GB" sz="2200" baseline="0" dirty="0">
                <a:latin typeface="Century Gothic"/>
                <a:ea typeface="Arial"/>
                <a:cs typeface="Arial"/>
              </a:rPr>
              <a:t>Recognise behaviour as communication (relational vs behavioural model)</a:t>
            </a:r>
            <a:r>
              <a:rPr lang="en-US" sz="2200" dirty="0">
                <a:latin typeface="Century Gothic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endParaRPr lang="en-GB" sz="2200" dirty="0">
              <a:latin typeface="Century Gothic"/>
              <a:ea typeface="Arial"/>
              <a:cs typeface="Arial"/>
            </a:endParaRPr>
          </a:p>
          <a:p>
            <a:pPr marL="228600" lvl="0" indent="-228600" rtl="0">
              <a:buFont typeface=""/>
              <a:buChar char="•"/>
            </a:pPr>
            <a:r>
              <a:rPr lang="en-GB" sz="2200" baseline="0" dirty="0">
                <a:latin typeface="Century Gothic"/>
                <a:ea typeface="Arial"/>
                <a:cs typeface="Arial"/>
              </a:rPr>
              <a:t>Look for physical and verbal signs of the emotion being felt</a:t>
            </a:r>
            <a:r>
              <a:rPr lang="en-US" sz="2200" dirty="0">
                <a:latin typeface="Century Gothic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endParaRPr lang="en-GB" sz="2200" dirty="0">
              <a:latin typeface="Century Gothic"/>
              <a:ea typeface="Arial"/>
              <a:cs typeface="Arial"/>
            </a:endParaRPr>
          </a:p>
          <a:p>
            <a:pPr marL="228600" lvl="0" indent="-228600" rtl="0">
              <a:buFont typeface=""/>
              <a:buChar char="•"/>
            </a:pPr>
            <a:r>
              <a:rPr lang="en-GB" sz="2200" baseline="0" dirty="0">
                <a:latin typeface="Century Gothic"/>
                <a:ea typeface="Arial"/>
                <a:cs typeface="Arial"/>
              </a:rPr>
              <a:t>Take on the child/young person’s perspective (mentalising/mind-mindedness)</a:t>
            </a:r>
          </a:p>
          <a:p>
            <a:pPr algn="ctr"/>
            <a:endParaRPr lang="en-US"/>
          </a:p>
        </p:txBody>
      </p:sp>
      <p:pic>
        <p:nvPicPr>
          <p:cNvPr id="8" name="Picture 7" descr="The Horsell - Village School">
            <a:extLst>
              <a:ext uri="{FF2B5EF4-FFF2-40B4-BE49-F238E27FC236}">
                <a16:creationId xmlns:a16="http://schemas.microsoft.com/office/drawing/2014/main" id="{B4B56D93-A998-C2D3-0BD5-17F03465B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430" y="5428792"/>
            <a:ext cx="985551" cy="94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86A01-75EE-BD6E-39C6-28336A838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74794-538C-59B9-9A32-54D947E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45" y="549876"/>
            <a:ext cx="3932237" cy="95147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GB" sz="4400" b="1" dirty="0">
                <a:solidFill>
                  <a:srgbClr val="00B050"/>
                </a:solidFill>
                <a:latin typeface="Modern Love"/>
                <a:ea typeface="Calibri"/>
                <a:cs typeface="Calibri"/>
              </a:rPr>
              <a:t>Step 2</a:t>
            </a:r>
            <a:endParaRPr lang="en-US" sz="4400" dirty="0">
              <a:solidFill>
                <a:srgbClr val="00B050"/>
              </a:solidFill>
              <a:latin typeface="Modern Love"/>
              <a:ea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B5BE3-1142-1CF9-9459-F40A997CB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545" y="1717590"/>
            <a:ext cx="3932237" cy="21846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0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Validating the feelings and labelling them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15F8B-2416-5AAB-7C82-61A313A3A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F3E2-D07C-4030-BBB3-7F5D216E9966}" type="datetime1">
              <a:t>2/6/2026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EEEE4-73A8-9C32-2CF9-C3419F0B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4EEB7D-4A6D-EFD0-BE23-D24A3F0F4C49}"/>
              </a:ext>
            </a:extLst>
          </p:cNvPr>
          <p:cNvSpPr txBox="1"/>
          <p:nvPr/>
        </p:nvSpPr>
        <p:spPr>
          <a:xfrm>
            <a:off x="4551406" y="360406"/>
            <a:ext cx="6260756" cy="6124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latin typeface="Century Gothic"/>
                <a:ea typeface="Calibri"/>
                <a:cs typeface="Calibri"/>
              </a:rPr>
              <a:t>Use words </a:t>
            </a:r>
            <a:r>
              <a:rPr lang="en-GB" sz="2400" baseline="0" dirty="0">
                <a:latin typeface="Century Gothic"/>
                <a:ea typeface="Calibri"/>
                <a:cs typeface="Calibri"/>
              </a:rPr>
              <a:t>to </a:t>
            </a:r>
            <a:r>
              <a:rPr lang="en-GB" sz="2400" dirty="0">
                <a:latin typeface="Century Gothic"/>
                <a:ea typeface="Calibri"/>
                <a:cs typeface="Calibri"/>
              </a:rPr>
              <a:t>reflect back child’s emotion and help </a:t>
            </a:r>
            <a:r>
              <a:rPr lang="en-GB" sz="2400" baseline="0" dirty="0">
                <a:latin typeface="Century Gothic"/>
                <a:ea typeface="Calibri"/>
                <a:cs typeface="Calibri"/>
              </a:rPr>
              <a:t>child</a:t>
            </a:r>
            <a:r>
              <a:rPr lang="en-GB" sz="2400" dirty="0">
                <a:latin typeface="Century Gothic"/>
                <a:ea typeface="Calibri"/>
                <a:cs typeface="Calibri"/>
              </a:rPr>
              <a:t> to label emotion</a:t>
            </a:r>
            <a:endParaRPr lang="en-US" sz="2400">
              <a:latin typeface="Century Gothic"/>
              <a:ea typeface="Calibri"/>
              <a:cs typeface="Calibri"/>
            </a:endParaRP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GB" sz="2400" dirty="0">
              <a:latin typeface="Century Gothic"/>
              <a:ea typeface="Calibri"/>
              <a:cs typeface="Calibri"/>
            </a:endParaRP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latin typeface="Century Gothic"/>
                <a:ea typeface="Calibri"/>
                <a:cs typeface="Calibri"/>
              </a:rPr>
              <a:t>Simply observe – saying what you see rather than asking probing questions to which young people might </a:t>
            </a:r>
            <a:r>
              <a:rPr lang="en-GB" sz="2400" baseline="0" dirty="0">
                <a:latin typeface="Century Gothic"/>
                <a:ea typeface="Calibri"/>
                <a:cs typeface="Calibri"/>
              </a:rPr>
              <a:t>not </a:t>
            </a:r>
            <a:r>
              <a:rPr lang="en-GB" sz="2400" dirty="0">
                <a:latin typeface="Century Gothic"/>
                <a:ea typeface="Calibri"/>
                <a:cs typeface="Calibri"/>
              </a:rPr>
              <a:t>know answer</a:t>
            </a:r>
            <a:endParaRPr lang="en-US" sz="2400">
              <a:latin typeface="Century Gothic"/>
              <a:ea typeface="Calibri"/>
              <a:cs typeface="Calibri"/>
            </a:endParaRP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GB" sz="2400" dirty="0">
              <a:latin typeface="Century Gothic"/>
              <a:ea typeface="Calibri"/>
              <a:cs typeface="Calibri"/>
            </a:endParaRP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latin typeface="Century Gothic"/>
                <a:ea typeface="Calibri"/>
                <a:cs typeface="Calibri"/>
              </a:rPr>
              <a:t>Echo their words, if that’s helpful.</a:t>
            </a:r>
            <a:endParaRPr lang="en-US" sz="2400">
              <a:latin typeface="Century Gothic"/>
              <a:ea typeface="Calibri"/>
              <a:cs typeface="Calibri"/>
            </a:endParaRP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GB" sz="2400" dirty="0">
              <a:latin typeface="Century Gothic"/>
              <a:ea typeface="Calibri"/>
              <a:cs typeface="Calibri"/>
            </a:endParaRP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latin typeface="Century Gothic"/>
                <a:ea typeface="Calibri"/>
                <a:cs typeface="Calibri"/>
              </a:rPr>
              <a:t>Telling </a:t>
            </a:r>
            <a:r>
              <a:rPr lang="en-GB" sz="2400" baseline="0" dirty="0">
                <a:latin typeface="Century Gothic"/>
                <a:ea typeface="Calibri"/>
                <a:cs typeface="Calibri"/>
              </a:rPr>
              <a:t>the </a:t>
            </a:r>
            <a:r>
              <a:rPr lang="en-GB" sz="2400" dirty="0">
                <a:latin typeface="Century Gothic"/>
                <a:ea typeface="Calibri"/>
                <a:cs typeface="Calibri"/>
              </a:rPr>
              <a:t>emotional person that you understand their emotional situation and that you don’t blame them helps sooth their emotional brain</a:t>
            </a:r>
            <a:endParaRPr lang="en-GB" sz="2400" dirty="0">
              <a:latin typeface="Century Gothic"/>
            </a:endParaRPr>
          </a:p>
          <a:p>
            <a:pPr algn="ctr"/>
            <a:endParaRPr lang="en-US"/>
          </a:p>
        </p:txBody>
      </p:sp>
      <p:pic>
        <p:nvPicPr>
          <p:cNvPr id="8" name="Picture 7" descr="The Horsell - Village School">
            <a:extLst>
              <a:ext uri="{FF2B5EF4-FFF2-40B4-BE49-F238E27FC236}">
                <a16:creationId xmlns:a16="http://schemas.microsoft.com/office/drawing/2014/main" id="{1C2F4978-9B03-1A5E-2F61-F4883AC5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056" y="4382190"/>
            <a:ext cx="985551" cy="94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9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8449A-6EED-4E7A-7373-C4ABADE12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5CA89-9FFF-AB0E-1CC8-27A68E7DE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9" y="1342768"/>
            <a:ext cx="3932237" cy="182674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GB" sz="4400" b="1" dirty="0">
                <a:solidFill>
                  <a:srgbClr val="00B050"/>
                </a:solidFill>
                <a:latin typeface="Modern Love"/>
                <a:ea typeface="Calibri"/>
                <a:cs typeface="Calibri"/>
              </a:rPr>
              <a:t>Coaching Scripts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AB0BD-E736-18A9-2956-FE53E8EE6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869" y="3169509"/>
            <a:ext cx="3932237" cy="21846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00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Examples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F5488-C1C8-676C-D6DA-D007537D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F3E2-D07C-4030-BBB3-7F5D216E9966}" type="datetime1">
              <a:t>2/6/2026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1AA7B-3EC7-D24A-3D9D-9C1745E5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FEEDF-794D-ECED-A7D1-D43037324D98}"/>
              </a:ext>
            </a:extLst>
          </p:cNvPr>
          <p:cNvSpPr txBox="1"/>
          <p:nvPr/>
        </p:nvSpPr>
        <p:spPr>
          <a:xfrm>
            <a:off x="4551406" y="360406"/>
            <a:ext cx="6260756" cy="62006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latin typeface="Century Gothic"/>
                <a:ea typeface="Calibri"/>
                <a:cs typeface="Calibri"/>
              </a:rPr>
              <a:t>‘</a:t>
            </a:r>
            <a:r>
              <a:rPr lang="en-GB" sz="2400" b="1" dirty="0">
                <a:solidFill>
                  <a:srgbClr val="00B050"/>
                </a:solidFill>
                <a:latin typeface="Century Gothic"/>
                <a:ea typeface="Calibri"/>
                <a:cs typeface="Calibri"/>
              </a:rPr>
              <a:t>I can see that</a:t>
            </a:r>
            <a:r>
              <a:rPr lang="en-GB" sz="2400" dirty="0">
                <a:latin typeface="Century Gothic"/>
                <a:ea typeface="Calibri"/>
                <a:cs typeface="Calibri"/>
              </a:rPr>
              <a:t> you get angry when that happens. </a:t>
            </a:r>
            <a:r>
              <a:rPr lang="en-GB" sz="2400" b="1" dirty="0">
                <a:solidFill>
                  <a:srgbClr val="00B050"/>
                </a:solidFill>
                <a:latin typeface="Century Gothic"/>
                <a:ea typeface="Calibri"/>
                <a:cs typeface="Calibri"/>
              </a:rPr>
              <a:t>I would feel </a:t>
            </a:r>
            <a:r>
              <a:rPr lang="en-GB" sz="2400" dirty="0">
                <a:latin typeface="Century Gothic"/>
                <a:ea typeface="Calibri"/>
                <a:cs typeface="Calibri"/>
              </a:rPr>
              <a:t>angry if that happened </a:t>
            </a:r>
            <a:r>
              <a:rPr lang="en-GB" sz="2400" baseline="0" dirty="0">
                <a:latin typeface="Century Gothic"/>
                <a:ea typeface="Calibri"/>
                <a:cs typeface="Calibri"/>
              </a:rPr>
              <a:t>to </a:t>
            </a:r>
            <a:r>
              <a:rPr lang="en-GB" sz="2400" dirty="0">
                <a:latin typeface="Century Gothic"/>
                <a:ea typeface="Calibri"/>
                <a:cs typeface="Calibri"/>
              </a:rPr>
              <a:t>me. </a:t>
            </a:r>
            <a:r>
              <a:rPr lang="en-GB" sz="2400" b="1" dirty="0">
                <a:solidFill>
                  <a:srgbClr val="00B050"/>
                </a:solidFill>
                <a:latin typeface="Century Gothic"/>
                <a:ea typeface="Calibri"/>
                <a:cs typeface="Calibri"/>
              </a:rPr>
              <a:t>It’s normal to feel like that’</a:t>
            </a:r>
            <a:endParaRPr lang="en-US" sz="2400" b="1" dirty="0">
              <a:solidFill>
                <a:srgbClr val="00B050"/>
              </a:solidFill>
              <a:latin typeface="Century Gothic"/>
              <a:ea typeface="Calibri"/>
              <a:cs typeface="Calibri"/>
            </a:endParaRP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GB" sz="2400" dirty="0">
              <a:latin typeface="Century Gothic"/>
              <a:ea typeface="Calibri"/>
              <a:cs typeface="Calibri"/>
            </a:endParaRP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b="1" dirty="0">
                <a:solidFill>
                  <a:srgbClr val="00B050"/>
                </a:solidFill>
                <a:latin typeface="Century Gothic"/>
                <a:ea typeface="Calibri"/>
                <a:cs typeface="Calibri"/>
              </a:rPr>
              <a:t>‘I can see you’re</a:t>
            </a:r>
            <a:r>
              <a:rPr lang="en-GB" sz="2400" b="1" dirty="0">
                <a:latin typeface="Century Gothic"/>
                <a:ea typeface="Calibri"/>
                <a:cs typeface="Calibri"/>
              </a:rPr>
              <a:t> </a:t>
            </a:r>
            <a:r>
              <a:rPr lang="en-GB" sz="2400" dirty="0">
                <a:latin typeface="Century Gothic"/>
                <a:ea typeface="Calibri"/>
                <a:cs typeface="Calibri"/>
              </a:rPr>
              <a:t>frowning and you’re kicking the wall and you’re expressing a lot of energy.</a:t>
            </a:r>
            <a:r>
              <a:rPr lang="en-GB" sz="2400" b="1" dirty="0">
                <a:latin typeface="Century Gothic"/>
                <a:ea typeface="Calibri"/>
                <a:cs typeface="Calibri"/>
              </a:rPr>
              <a:t> </a:t>
            </a:r>
            <a:r>
              <a:rPr lang="en-GB" sz="2400" b="1" dirty="0">
                <a:solidFill>
                  <a:srgbClr val="00B050"/>
                </a:solidFill>
                <a:latin typeface="Century Gothic"/>
                <a:ea typeface="Calibri"/>
                <a:cs typeface="Calibri"/>
              </a:rPr>
              <a:t>I would be feeling like that too if</a:t>
            </a:r>
            <a:r>
              <a:rPr lang="en-GB" sz="2400" dirty="0">
                <a:latin typeface="Century Gothic"/>
                <a:ea typeface="Calibri"/>
                <a:cs typeface="Calibri"/>
              </a:rPr>
              <a:t> I didn’t want to do something’</a:t>
            </a:r>
            <a:endParaRPr lang="en-US" sz="2400" dirty="0">
              <a:latin typeface="Century Gothic"/>
              <a:ea typeface="Calibri"/>
              <a:cs typeface="Calibri"/>
            </a:endParaRP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GB" sz="2400" dirty="0">
              <a:latin typeface="Century Gothic"/>
              <a:ea typeface="Calibri"/>
              <a:cs typeface="Calibri"/>
            </a:endParaRP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latin typeface="Century Gothic"/>
                <a:ea typeface="Calibri"/>
                <a:cs typeface="Calibri"/>
              </a:rPr>
              <a:t>‘</a:t>
            </a:r>
            <a:r>
              <a:rPr lang="en-GB" sz="2400" b="1" dirty="0">
                <a:solidFill>
                  <a:srgbClr val="00B050"/>
                </a:solidFill>
                <a:latin typeface="Century Gothic"/>
                <a:ea typeface="Calibri"/>
                <a:cs typeface="Calibri"/>
              </a:rPr>
              <a:t>I noticed you are</a:t>
            </a:r>
            <a:r>
              <a:rPr lang="en-GB" sz="2400" dirty="0">
                <a:solidFill>
                  <a:srgbClr val="00B050"/>
                </a:solidFill>
                <a:latin typeface="Century Gothic"/>
                <a:ea typeface="Calibri"/>
                <a:cs typeface="Calibri"/>
              </a:rPr>
              <a:t> </a:t>
            </a:r>
            <a:r>
              <a:rPr lang="en-GB" sz="2400" dirty="0">
                <a:latin typeface="Century Gothic"/>
                <a:ea typeface="Calibri"/>
                <a:cs typeface="Calibri"/>
              </a:rPr>
              <a:t>looking around at the other who are working on their projects. </a:t>
            </a:r>
            <a:r>
              <a:rPr lang="en-GB" sz="2400" b="1" dirty="0">
                <a:solidFill>
                  <a:srgbClr val="00B050"/>
                </a:solidFill>
                <a:latin typeface="Century Gothic"/>
                <a:ea typeface="Calibri"/>
                <a:cs typeface="Calibri"/>
              </a:rPr>
              <a:t>I think you might be feeling</a:t>
            </a:r>
            <a:r>
              <a:rPr lang="en-GB" sz="2400" dirty="0">
                <a:latin typeface="Century Gothic"/>
                <a:ea typeface="Calibri"/>
                <a:cs typeface="Calibri"/>
              </a:rPr>
              <a:t> nervous right now about whether your work will be ok. Have I got that right?</a:t>
            </a:r>
            <a:r>
              <a:rPr lang="en-GB" sz="2400" dirty="0">
                <a:latin typeface="Calibri"/>
                <a:ea typeface="Calibri"/>
                <a:cs typeface="Calibri"/>
              </a:rPr>
              <a:t>’</a:t>
            </a:r>
            <a:endParaRPr lang="en-GB" dirty="0"/>
          </a:p>
          <a:p>
            <a:pPr algn="ctr"/>
            <a:endParaRPr lang="en-US"/>
          </a:p>
        </p:txBody>
      </p:sp>
      <p:pic>
        <p:nvPicPr>
          <p:cNvPr id="8" name="Picture 7" descr="The Horsell - Village School">
            <a:extLst>
              <a:ext uri="{FF2B5EF4-FFF2-40B4-BE49-F238E27FC236}">
                <a16:creationId xmlns:a16="http://schemas.microsoft.com/office/drawing/2014/main" id="{1AAB7440-A4D6-C173-7B95-29D68929D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056" y="4602527"/>
            <a:ext cx="985551" cy="94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8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E434B-05B2-BEBC-9265-5B7BA77B4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E192-B335-85F3-A270-DA8C97C8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45" y="549876"/>
            <a:ext cx="3932237" cy="95147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GB" sz="4400" b="1" dirty="0">
                <a:solidFill>
                  <a:srgbClr val="00B050"/>
                </a:solidFill>
                <a:latin typeface="Modern Love"/>
                <a:ea typeface="Calibri"/>
                <a:cs typeface="Calibri"/>
              </a:rPr>
              <a:t>Step 3</a:t>
            </a:r>
            <a:endParaRPr lang="en-US" sz="4400" dirty="0">
              <a:solidFill>
                <a:srgbClr val="00B050"/>
              </a:solidFill>
              <a:latin typeface="Modern Love"/>
              <a:ea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3117C-523F-42F9-776E-401EDECAC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545" y="1717590"/>
            <a:ext cx="3932237" cy="443972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0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Setting Limits </a:t>
            </a:r>
            <a:endParaRPr lang="en-US" dirty="0">
              <a:solidFill>
                <a:srgbClr val="323232"/>
              </a:solidFill>
              <a:latin typeface="Avenir Next LT Pro"/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0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(if needed) </a:t>
            </a:r>
            <a:endParaRPr lang="en-US">
              <a:solidFill>
                <a:srgbClr val="323232"/>
              </a:solidFill>
              <a:latin typeface="Avenir Next LT Pro"/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4000" dirty="0">
              <a:solidFill>
                <a:srgbClr val="000000"/>
              </a:solidFill>
              <a:latin typeface="Century Gothic"/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Validate the emotion and label the feeling </a:t>
            </a:r>
            <a:endParaRPr lang="en-US" sz="1800">
              <a:solidFill>
                <a:srgbClr val="000000"/>
              </a:solidFill>
              <a:latin typeface="Century Gothic"/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…BUT…</a:t>
            </a:r>
            <a:endParaRPr lang="en-US" sz="1800">
              <a:solidFill>
                <a:srgbClr val="000000"/>
              </a:solidFill>
              <a:latin typeface="Century Gothic"/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certain behaviours cannot be accepted.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800" dirty="0">
              <a:solidFill>
                <a:srgbClr val="000000"/>
              </a:solidFill>
              <a:latin typeface="Century Gothic"/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‘You are angry that I’ve taken away your phone, but these are the rules everyone has to follow. I will keep it safe for you’</a:t>
            </a:r>
            <a:endParaRPr lang="en-GB" dirty="0"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800" dirty="0">
              <a:solidFill>
                <a:srgbClr val="000000"/>
              </a:solidFill>
              <a:latin typeface="Century Gothic"/>
              <a:ea typeface="Calibri"/>
              <a:cs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C52D5-2D05-5FFB-F5AE-158AA710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F3E2-D07C-4030-BBB3-7F5D216E9966}" type="datetime1">
              <a:t>2/6/2026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A272C-6723-8910-36C6-29B68800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02540A-E0CD-4F6A-B4B3-201B607C1582}"/>
              </a:ext>
            </a:extLst>
          </p:cNvPr>
          <p:cNvSpPr txBox="1"/>
          <p:nvPr/>
        </p:nvSpPr>
        <p:spPr>
          <a:xfrm>
            <a:off x="4551406" y="360406"/>
            <a:ext cx="6260756" cy="57923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latin typeface="Century Gothic"/>
                <a:ea typeface="Calibri"/>
                <a:cs typeface="Calibri"/>
              </a:rPr>
              <a:t>Examples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GB" sz="2400" dirty="0">
              <a:latin typeface="Century Gothic"/>
              <a:ea typeface="Calibri"/>
              <a:cs typeface="Calibri"/>
            </a:endParaRP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latin typeface="Century Gothic"/>
                <a:ea typeface="Calibri"/>
                <a:cs typeface="Calibri"/>
              </a:rPr>
              <a:t>‘These are the rules that we have to follow . Doing that is </a:t>
            </a:r>
            <a:r>
              <a:rPr lang="en-GB" sz="2400" baseline="0" dirty="0">
                <a:latin typeface="Century Gothic"/>
                <a:ea typeface="Calibri"/>
                <a:cs typeface="Calibri"/>
              </a:rPr>
              <a:t>not </a:t>
            </a:r>
            <a:r>
              <a:rPr lang="en-GB" sz="2400" dirty="0">
                <a:latin typeface="Century Gothic"/>
                <a:ea typeface="Calibri"/>
                <a:cs typeface="Calibri"/>
              </a:rPr>
              <a:t>ok’.</a:t>
            </a:r>
            <a:endParaRPr lang="en-GB"/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GB" sz="2400" dirty="0">
              <a:latin typeface="Century Gothic"/>
              <a:ea typeface="Calibri"/>
              <a:cs typeface="Calibri"/>
            </a:endParaRP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latin typeface="Century Gothic"/>
                <a:ea typeface="Calibri"/>
                <a:cs typeface="Calibri"/>
              </a:rPr>
              <a:t>‘You didn’t do </a:t>
            </a:r>
            <a:r>
              <a:rPr lang="en-GB" sz="2400" baseline="0" dirty="0">
                <a:latin typeface="Century Gothic"/>
                <a:ea typeface="Calibri"/>
                <a:cs typeface="Calibri"/>
              </a:rPr>
              <a:t>the </a:t>
            </a:r>
            <a:r>
              <a:rPr lang="en-GB" sz="2400" dirty="0">
                <a:latin typeface="Century Gothic"/>
                <a:ea typeface="Calibri"/>
                <a:cs typeface="Calibri"/>
              </a:rPr>
              <a:t>task as we agreed. You’re probably angry that you can’t join in the practical session with the others now because you must complete the written assessment first’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GB" sz="2400" dirty="0">
              <a:latin typeface="Century Gothic"/>
              <a:ea typeface="Calibri"/>
              <a:cs typeface="Calibri"/>
            </a:endParaRP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latin typeface="Century Gothic"/>
                <a:ea typeface="Calibri"/>
                <a:cs typeface="Calibri"/>
              </a:rPr>
              <a:t>‘We can’t behave like that even though you are feeling annoyed because it is not safe’.</a:t>
            </a:r>
            <a:endParaRPr lang="en-GB" dirty="0"/>
          </a:p>
          <a:p>
            <a:pPr algn="ctr"/>
            <a:endParaRPr lang="en-US"/>
          </a:p>
        </p:txBody>
      </p:sp>
      <p:pic>
        <p:nvPicPr>
          <p:cNvPr id="8" name="Picture 7" descr="The Horsell - Village School">
            <a:extLst>
              <a:ext uri="{FF2B5EF4-FFF2-40B4-BE49-F238E27FC236}">
                <a16:creationId xmlns:a16="http://schemas.microsoft.com/office/drawing/2014/main" id="{270FF1BA-0592-626C-2931-A67FA6093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68" y="553828"/>
            <a:ext cx="985551" cy="94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71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5E262-5079-165E-397B-60A41C3B9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B23C-E237-EF9D-D2F4-4CB52E4DD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45" y="549876"/>
            <a:ext cx="3932237" cy="95147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GB" sz="4400" b="1" dirty="0">
                <a:solidFill>
                  <a:srgbClr val="00B050"/>
                </a:solidFill>
                <a:latin typeface="Modern Love"/>
                <a:ea typeface="Calibri"/>
                <a:cs typeface="Calibri"/>
              </a:rPr>
              <a:t>Step 4</a:t>
            </a:r>
            <a:endParaRPr lang="en-US" sz="4400" dirty="0">
              <a:solidFill>
                <a:srgbClr val="00B050"/>
              </a:solidFill>
              <a:latin typeface="Modern Love"/>
              <a:ea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E6564-55CE-923E-3E78-A4629ABDA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545" y="1717590"/>
            <a:ext cx="3932237" cy="44397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0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Problem solving with the child</a:t>
            </a: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4000" dirty="0">
              <a:solidFill>
                <a:srgbClr val="000000"/>
              </a:solidFill>
              <a:latin typeface="Century Gothic"/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800" dirty="0">
              <a:solidFill>
                <a:srgbClr val="000000"/>
              </a:solidFill>
              <a:latin typeface="Century Gothic"/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800" dirty="0">
              <a:solidFill>
                <a:srgbClr val="000000"/>
              </a:solidFill>
              <a:latin typeface="Century Gothic"/>
              <a:ea typeface="Calibri"/>
              <a:cs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BAAF8-1094-1669-2C99-39BB61C4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F3E2-D07C-4030-BBB3-7F5D216E9966}" type="datetime1">
              <a:t>2/6/2026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ADD82-C83F-5318-44F7-0A24880A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EC7647-02FF-DCF3-D516-2E6068296223}"/>
              </a:ext>
            </a:extLst>
          </p:cNvPr>
          <p:cNvSpPr txBox="1"/>
          <p:nvPr/>
        </p:nvSpPr>
        <p:spPr>
          <a:xfrm>
            <a:off x="4461169" y="1500967"/>
            <a:ext cx="7163124" cy="37179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800" dirty="0">
                <a:latin typeface="Century Gothic"/>
                <a:ea typeface="Calibri"/>
                <a:cs typeface="Calibri"/>
              </a:rPr>
              <a:t>Exploration of the incident/behaviour and scaffolding</a:t>
            </a:r>
            <a:endParaRPr lang="en-US" dirty="0">
              <a:latin typeface="Avenir Next LT Pro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latin typeface="Century Gothic"/>
                <a:ea typeface="Calibri"/>
                <a:cs typeface="Calibri"/>
              </a:rPr>
              <a:t>(suggesting/supporting) ideas  and actions that could lead to a more </a:t>
            </a:r>
            <a:r>
              <a:rPr lang="en-GB" sz="2800">
                <a:latin typeface="Century Gothic"/>
                <a:ea typeface="Calibri"/>
                <a:cs typeface="Calibri"/>
              </a:rPr>
              <a:t>productive outcome.</a:t>
            </a:r>
            <a:endParaRPr lang="en-US">
              <a:latin typeface="Avenir Next LT Pro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/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800" dirty="0">
                <a:latin typeface="Century Gothic"/>
                <a:ea typeface="Calibri"/>
                <a:cs typeface="Calibri"/>
              </a:rPr>
              <a:t>Problem solving supports moving from emotions to thinking.</a:t>
            </a:r>
            <a:endParaRPr lang="en-GB" dirty="0"/>
          </a:p>
          <a:p>
            <a:pPr algn="ctr"/>
            <a:endParaRPr lang="en-US"/>
          </a:p>
        </p:txBody>
      </p:sp>
      <p:pic>
        <p:nvPicPr>
          <p:cNvPr id="8" name="Picture 7" descr="The Horsell - Village School">
            <a:extLst>
              <a:ext uri="{FF2B5EF4-FFF2-40B4-BE49-F238E27FC236}">
                <a16:creationId xmlns:a16="http://schemas.microsoft.com/office/drawing/2014/main" id="{46561D8A-BD06-604E-3F03-6A96AA86A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779" y="4097587"/>
            <a:ext cx="985551" cy="94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47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CC5C9-22B3-DF14-053C-21C4023D9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AA559-68A4-06FB-48C1-1255F2D9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45" y="549876"/>
            <a:ext cx="3932237" cy="95147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GB" sz="4400" b="1" dirty="0">
                <a:solidFill>
                  <a:srgbClr val="00B050"/>
                </a:solidFill>
                <a:latin typeface="Modern Love"/>
                <a:ea typeface="Calibri"/>
                <a:cs typeface="Calibri"/>
              </a:rPr>
              <a:t>Step 4</a:t>
            </a:r>
            <a:endParaRPr lang="en-US" sz="4400" dirty="0">
              <a:solidFill>
                <a:srgbClr val="00B050"/>
              </a:solidFill>
              <a:latin typeface="Modern Love"/>
              <a:ea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EFAA8-9B83-9373-C8CF-C42752602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545" y="1717590"/>
            <a:ext cx="3932237" cy="44397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0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Examples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4000" dirty="0">
              <a:solidFill>
                <a:srgbClr val="000000"/>
              </a:solidFill>
              <a:latin typeface="Century Gothic"/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800" dirty="0">
              <a:solidFill>
                <a:srgbClr val="000000"/>
              </a:solidFill>
              <a:latin typeface="Century Gothic"/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800" dirty="0">
              <a:solidFill>
                <a:srgbClr val="000000"/>
              </a:solidFill>
              <a:latin typeface="Century Gothic"/>
              <a:ea typeface="Calibri"/>
              <a:cs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F29A3-BF8A-5ED1-2A82-3AB30C92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F3E2-D07C-4030-BBB3-7F5D216E9966}" type="datetime1">
              <a:t>2/6/2026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74193-8497-2D75-13AF-BA367A54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F5E09A-B742-429A-7808-A6182FA140E7}"/>
              </a:ext>
            </a:extLst>
          </p:cNvPr>
          <p:cNvSpPr txBox="1"/>
          <p:nvPr/>
        </p:nvSpPr>
        <p:spPr>
          <a:xfrm>
            <a:off x="4551406" y="659027"/>
            <a:ext cx="6260756" cy="5535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800">
                <a:latin typeface="Century Gothic"/>
                <a:ea typeface="Calibri"/>
                <a:cs typeface="Calibri"/>
              </a:rPr>
              <a:t>‘This is not a safe place to be angry. Let’s go to a safe place and then we can talk’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GB" sz="2800" dirty="0">
              <a:latin typeface="Century Gothic"/>
              <a:ea typeface="Calibri"/>
              <a:cs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800" dirty="0">
                <a:latin typeface="Century Gothic"/>
                <a:ea typeface="Calibri"/>
                <a:cs typeface="Calibri"/>
              </a:rPr>
              <a:t>‘Next time you’re feeling like this, what could you do? How do you think you will react next time or if this happens again’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GB" sz="2800" dirty="0">
              <a:latin typeface="Century Gothic"/>
              <a:ea typeface="Calibri"/>
              <a:cs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800">
                <a:latin typeface="Century Gothic"/>
                <a:ea typeface="Calibri"/>
                <a:cs typeface="Calibri"/>
              </a:rPr>
              <a:t>‘You need to work in a group with Ruth or work with me - which do you want to do?</a:t>
            </a:r>
            <a:endParaRPr lang="en-GB"/>
          </a:p>
          <a:p>
            <a:pPr algn="ctr"/>
            <a:endParaRPr lang="en-US"/>
          </a:p>
        </p:txBody>
      </p:sp>
      <p:pic>
        <p:nvPicPr>
          <p:cNvPr id="8" name="Picture 7" descr="The Horsell - Village School">
            <a:extLst>
              <a:ext uri="{FF2B5EF4-FFF2-40B4-BE49-F238E27FC236}">
                <a16:creationId xmlns:a16="http://schemas.microsoft.com/office/drawing/2014/main" id="{D30767CD-7540-99A5-4152-D7AFBDC5C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056" y="3142792"/>
            <a:ext cx="985551" cy="94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6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4">
            <a:extLst>
              <a:ext uri="{FF2B5EF4-FFF2-40B4-BE49-F238E27FC236}">
                <a16:creationId xmlns:a16="http://schemas.microsoft.com/office/drawing/2014/main" id="{37A650B9-5E27-DF48-2889-DB98BC9B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3736" y="6382512"/>
            <a:ext cx="284590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144614-D59B-4F69-BFE7-ADE10F77E877}" type="datetime1">
              <a:pPr>
                <a:spcAft>
                  <a:spcPts val="600"/>
                </a:spcAft>
              </a:pPr>
              <a:t>2/6/2026</a:t>
            </a:fld>
            <a:endParaRPr lang="en-US"/>
          </a:p>
        </p:txBody>
      </p: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CDCFE818-1485-7207-45B3-06283EF0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7919" y="6382512"/>
            <a:ext cx="50099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4578CCF-2EC4-44CB-A694-F6F6E59A3985}" type="slidenum">
              <a:rPr lang="en-US" dirty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837F506D-A32F-7C9D-CC9C-E86A9110A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3498E3C-BEA2-4EF5-B6AF-7B584A11460E}" type="datetime1">
              <a:pPr>
                <a:spcAft>
                  <a:spcPts val="600"/>
                </a:spcAft>
              </a:pPr>
              <a:t>2/6/2026</a:t>
            </a:fld>
            <a:endParaRPr lang="en-US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75E3167F-FAF7-F9A9-DA16-3051701C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4578CCF-2EC4-44CB-A694-F6F6E59A3985}" type="slidenum">
              <a:rPr lang="en-US" dirty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E8BC76-6E6D-C9C5-8D10-3823D93CBFE8}"/>
              </a:ext>
            </a:extLst>
          </p:cNvPr>
          <p:cNvSpPr txBox="1"/>
          <p:nvPr/>
        </p:nvSpPr>
        <p:spPr>
          <a:xfrm>
            <a:off x="303139" y="1125947"/>
            <a:ext cx="2309637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entury Gothic"/>
              </a:rPr>
              <a:t>Have a read of the scripts. Can you think of an occasion recently where this could have been useful.</a:t>
            </a:r>
          </a:p>
          <a:p>
            <a:r>
              <a:rPr lang="en-US" dirty="0">
                <a:latin typeface="Century Gothic"/>
              </a:rPr>
              <a:t>What could you have responded differently and why? </a:t>
            </a:r>
          </a:p>
          <a:p>
            <a:endParaRPr lang="en-US" dirty="0">
              <a:latin typeface="Century Gothic"/>
            </a:endParaRPr>
          </a:p>
          <a:p>
            <a:r>
              <a:rPr lang="en-US" dirty="0">
                <a:latin typeface="Century Gothic"/>
              </a:rPr>
              <a:t>Share with a partner. </a:t>
            </a:r>
          </a:p>
        </p:txBody>
      </p:sp>
      <p:pic>
        <p:nvPicPr>
          <p:cNvPr id="2" name="Picture 1" descr="A poster of a coaching program&#10;&#10;AI-generated content may be incorrect.">
            <a:extLst>
              <a:ext uri="{FF2B5EF4-FFF2-40B4-BE49-F238E27FC236}">
                <a16:creationId xmlns:a16="http://schemas.microsoft.com/office/drawing/2014/main" id="{D647C308-B6EF-9CCC-800C-40EB4DE2E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458" y="554182"/>
            <a:ext cx="8200267" cy="5749637"/>
          </a:xfrm>
          <a:prstGeom prst="rect">
            <a:avLst/>
          </a:prstGeom>
        </p:spPr>
      </p:pic>
      <p:pic>
        <p:nvPicPr>
          <p:cNvPr id="7" name="Picture 6" descr="The Horsell - Village School">
            <a:extLst>
              <a:ext uri="{FF2B5EF4-FFF2-40B4-BE49-F238E27FC236}">
                <a16:creationId xmlns:a16="http://schemas.microsoft.com/office/drawing/2014/main" id="{9FDE1F30-CF86-0783-BCE5-8A8251127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39" y="5015659"/>
            <a:ext cx="985551" cy="94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60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6412E-A458-79A6-BDCA-5F61C7E73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4">
            <a:extLst>
              <a:ext uri="{FF2B5EF4-FFF2-40B4-BE49-F238E27FC236}">
                <a16:creationId xmlns:a16="http://schemas.microsoft.com/office/drawing/2014/main" id="{CCE497C5-2A3C-6B06-424A-6A45B2B2B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3736" y="6382512"/>
            <a:ext cx="284590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144614-D59B-4F69-BFE7-ADE10F77E877}" type="datetime1">
              <a:pPr>
                <a:spcAft>
                  <a:spcPts val="600"/>
                </a:spcAft>
              </a:pPr>
              <a:t>2/6/2026</a:t>
            </a:fld>
            <a:endParaRPr lang="en-US"/>
          </a:p>
        </p:txBody>
      </p: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0F37305D-33F7-D087-8FC4-EE56CA283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7919" y="6382512"/>
            <a:ext cx="50099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4578CCF-2EC4-44CB-A694-F6F6E59A3985}" type="slidenum">
              <a:rPr lang="en-US" dirty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C3BA7A7-7F5B-951D-E053-C8A4E9B62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3498E3C-BEA2-4EF5-B6AF-7B584A11460E}" type="datetime1">
              <a:pPr>
                <a:spcAft>
                  <a:spcPts val="600"/>
                </a:spcAft>
              </a:pPr>
              <a:t>2/6/2026</a:t>
            </a:fld>
            <a:endParaRPr lang="en-US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F66FA36E-AA2E-D752-1947-B5D8C338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4578CCF-2EC4-44CB-A694-F6F6E59A3985}" type="slidenum">
              <a:rPr lang="en-US" dirty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C60A45-634F-DB0C-DA16-1433D3DCE349}"/>
              </a:ext>
            </a:extLst>
          </p:cNvPr>
          <p:cNvSpPr txBox="1"/>
          <p:nvPr/>
        </p:nvSpPr>
        <p:spPr>
          <a:xfrm>
            <a:off x="313436" y="1125947"/>
            <a:ext cx="10763717" cy="4424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3200" dirty="0">
                <a:latin typeface="Century Gothic"/>
              </a:rPr>
              <a:t>Video</a:t>
            </a:r>
          </a:p>
          <a:p>
            <a:pPr algn="just">
              <a:lnSpc>
                <a:spcPts val="2100"/>
              </a:lnSpc>
            </a:pPr>
            <a:endParaRPr lang="en-US" sz="3200" dirty="0">
              <a:latin typeface="Century Gothic"/>
            </a:endParaRPr>
          </a:p>
          <a:p>
            <a:pPr algn="just">
              <a:lnSpc>
                <a:spcPts val="2100"/>
              </a:lnSpc>
            </a:pPr>
            <a:endParaRPr lang="en-US" sz="3200" dirty="0">
              <a:latin typeface="Century Gothic"/>
            </a:endParaRPr>
          </a:p>
          <a:p>
            <a:pPr algn="just">
              <a:lnSpc>
                <a:spcPts val="2100"/>
              </a:lnSpc>
            </a:pPr>
            <a:endParaRPr lang="en-US" sz="3200" dirty="0">
              <a:latin typeface="Century Gothic"/>
            </a:endParaRPr>
          </a:p>
          <a:p>
            <a:pPr algn="just">
              <a:lnSpc>
                <a:spcPts val="2100"/>
              </a:lnSpc>
            </a:pPr>
            <a:r>
              <a:rPr lang="en-US" sz="3200" dirty="0">
                <a:latin typeface="Century Gothic"/>
              </a:rPr>
              <a:t>Identify the Emotion Coach.</a:t>
            </a:r>
          </a:p>
          <a:p>
            <a:pPr algn="just">
              <a:lnSpc>
                <a:spcPts val="2100"/>
              </a:lnSpc>
            </a:pPr>
            <a:endParaRPr lang="en-US" sz="3200" dirty="0">
              <a:latin typeface="Century Gothic"/>
            </a:endParaRPr>
          </a:p>
          <a:p>
            <a:pPr algn="just">
              <a:lnSpc>
                <a:spcPts val="2100"/>
              </a:lnSpc>
            </a:pPr>
            <a:endParaRPr lang="en-US" sz="3200" dirty="0">
              <a:latin typeface="Century Gothic"/>
            </a:endParaRPr>
          </a:p>
          <a:p>
            <a:pPr algn="just">
              <a:lnSpc>
                <a:spcPts val="2100"/>
              </a:lnSpc>
            </a:pPr>
            <a:r>
              <a:rPr lang="en-US" sz="3200" dirty="0">
                <a:latin typeface="Century Gothic"/>
              </a:rPr>
              <a:t>Which character is emotion coaching and which is </a:t>
            </a:r>
          </a:p>
          <a:p>
            <a:pPr algn="just">
              <a:lnSpc>
                <a:spcPts val="2100"/>
              </a:lnSpc>
            </a:pPr>
            <a:endParaRPr lang="en-US" sz="3200" dirty="0">
              <a:latin typeface="Century Gothic"/>
            </a:endParaRPr>
          </a:p>
          <a:p>
            <a:pPr algn="just">
              <a:lnSpc>
                <a:spcPts val="2100"/>
              </a:lnSpc>
            </a:pPr>
            <a:r>
              <a:rPr lang="en-US" sz="3200" dirty="0">
                <a:latin typeface="Century Gothic"/>
              </a:rPr>
              <a:t>Not?</a:t>
            </a:r>
          </a:p>
          <a:p>
            <a:pPr algn="just">
              <a:lnSpc>
                <a:spcPts val="2100"/>
              </a:lnSpc>
            </a:pPr>
            <a:endParaRPr lang="en-US" sz="3200" dirty="0">
              <a:latin typeface="Century Gothic"/>
            </a:endParaRPr>
          </a:p>
          <a:p>
            <a:pPr algn="ctr">
              <a:lnSpc>
                <a:spcPts val="2100"/>
              </a:lnSpc>
            </a:pPr>
            <a:endParaRPr lang="en-US" sz="3200" dirty="0">
              <a:latin typeface="Century Gothic"/>
            </a:endParaRPr>
          </a:p>
          <a:p>
            <a:pPr algn="ctr">
              <a:lnSpc>
                <a:spcPts val="2100"/>
              </a:lnSpc>
            </a:pPr>
            <a:r>
              <a:rPr lang="en-US" sz="2800" b="1" dirty="0">
                <a:latin typeface="Century Gothic"/>
                <a:ea typeface="Calibri"/>
                <a:cs typeface="Calibri"/>
              </a:rPr>
              <a:t>Which is which? How do you know? What are the results? </a:t>
            </a:r>
            <a:endParaRPr lang="en-US" dirty="0">
              <a:latin typeface="Century Gothic"/>
            </a:endParaRPr>
          </a:p>
          <a:p>
            <a:pPr algn="just">
              <a:lnSpc>
                <a:spcPts val="2100"/>
              </a:lnSpc>
            </a:pPr>
            <a:endParaRPr lang="en-US" sz="3200" dirty="0">
              <a:latin typeface="Century Gothic"/>
            </a:endParaRPr>
          </a:p>
          <a:p>
            <a:pPr algn="just">
              <a:lnSpc>
                <a:spcPts val="2100"/>
              </a:lnSpc>
            </a:pPr>
            <a:endParaRPr lang="en-US" sz="3200" dirty="0">
              <a:latin typeface="Century Gothic"/>
            </a:endParaRPr>
          </a:p>
          <a:p>
            <a:pPr algn="just">
              <a:lnSpc>
                <a:spcPts val="2100"/>
              </a:lnSpc>
            </a:pPr>
            <a:endParaRPr lang="en-US" sz="3200" dirty="0">
              <a:latin typeface="Century Gothic"/>
            </a:endParaRPr>
          </a:p>
        </p:txBody>
      </p:sp>
      <p:pic>
        <p:nvPicPr>
          <p:cNvPr id="3" name="Picture 2" descr="The Horsell - Village School">
            <a:extLst>
              <a:ext uri="{FF2B5EF4-FFF2-40B4-BE49-F238E27FC236}">
                <a16:creationId xmlns:a16="http://schemas.microsoft.com/office/drawing/2014/main" id="{735686B0-080D-C3B5-C94D-EF7EBA8BA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72" y="1040406"/>
            <a:ext cx="1306876" cy="12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66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6" title="Inside Out - Emotional Intelligence">
            <a:hlinkClick r:id="" action="ppaction://noaction"/>
            <a:extLst>
              <a:ext uri="{FF2B5EF4-FFF2-40B4-BE49-F238E27FC236}">
                <a16:creationId xmlns:a16="http://schemas.microsoft.com/office/drawing/2014/main" id="{94511305-41F8-324B-5433-046BF07085E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97459" y="483360"/>
            <a:ext cx="9136613" cy="574281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CDEF9-8E9F-B149-BA58-06B5819E3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5413-C9AD-4F8A-9497-725DFE416099}" type="datetime1">
              <a:t>2/6/2026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4E25C-903C-6AAC-01A2-D1FEE694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53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48CE4BB-543A-992F-10F0-079090A4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307" y="605893"/>
            <a:ext cx="9860551" cy="187131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Final Thoughts and Questions</a:t>
            </a:r>
            <a:br>
              <a:rPr lang="en-US" sz="3200" dirty="0"/>
            </a:br>
            <a:r>
              <a:rPr lang="en-US" sz="3200" dirty="0"/>
              <a:t>What will you take forward from this and why? </a:t>
            </a:r>
            <a:endParaRPr lang="en-US"/>
          </a:p>
        </p:txBody>
      </p:sp>
      <p:pic>
        <p:nvPicPr>
          <p:cNvPr id="8" name="Picture Placeholder 7" descr="A close up of lollipops with faces&#10;&#10;AI-generated content may be incorrect.">
            <a:extLst>
              <a:ext uri="{FF2B5EF4-FFF2-40B4-BE49-F238E27FC236}">
                <a16:creationId xmlns:a16="http://schemas.microsoft.com/office/drawing/2014/main" id="{7045B375-340A-7163-B9E7-479FF7050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1069848" y="2653258"/>
            <a:ext cx="9634011" cy="2793862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83BF0-0B2E-7D4D-A993-1BB0325C74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3736" y="6382512"/>
            <a:ext cx="284590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31C97F9-B1CA-4D3F-9A9D-8CC41918FB47}" type="datetime1">
              <a:rPr lang="en-US"/>
              <a:pPr>
                <a:spcAft>
                  <a:spcPts val="600"/>
                </a:spcAft>
              </a:pPr>
              <a:t>2/6/2026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727DA-24A2-D75C-11FE-348CBA0C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7919" y="6382512"/>
            <a:ext cx="50099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4578CCF-2EC4-44CB-A694-F6F6E59A3985}" type="slidenum">
              <a:rPr lang="en-US" dirty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pic>
        <p:nvPicPr>
          <p:cNvPr id="3" name="Picture 2" descr="The Horsell - Village School">
            <a:extLst>
              <a:ext uri="{FF2B5EF4-FFF2-40B4-BE49-F238E27FC236}">
                <a16:creationId xmlns:a16="http://schemas.microsoft.com/office/drawing/2014/main" id="{6E8505D1-8A02-B907-A95A-942D55A6B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574" y="590551"/>
            <a:ext cx="985551" cy="94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F34AE-762C-EB1E-E6B9-DC399996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>
                <a:solidFill>
                  <a:srgbClr val="181818"/>
                </a:solidFill>
                <a:highlight>
                  <a:srgbClr val="FFFFFF"/>
                </a:highlight>
                <a:latin typeface="Merriweather"/>
              </a:rPr>
              <a:t>“</a:t>
            </a:r>
            <a:endParaRPr lang="en-US" sz="1100" b="1">
              <a:solidFill>
                <a:srgbClr val="333333"/>
              </a:solidFill>
              <a:highlight>
                <a:srgbClr val="FFFFFF"/>
              </a:highlight>
              <a:latin typeface="Lato"/>
              <a:ea typeface="Lato"/>
              <a:cs typeface="La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C289D-6154-4EDE-6A7A-D5701927C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09" y="2862513"/>
            <a:ext cx="10691265" cy="36405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br>
              <a:rPr lang="en-US" sz="1600" dirty="0">
                <a:highlight>
                  <a:srgbClr val="FFFFFF"/>
                </a:highlight>
                <a:latin typeface="Century Gothic"/>
              </a:rPr>
            </a:br>
            <a:endParaRPr lang="en-US" sz="1600" b="1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Lato"/>
              <a:cs typeface="Lato"/>
            </a:endParaRPr>
          </a:p>
        </p:txBody>
      </p:sp>
      <p:pic>
        <p:nvPicPr>
          <p:cNvPr id="5" name="Picture 4" descr="A group of lollipops with eyes&#10;&#10;AI-generated content may be incorrect.">
            <a:extLst>
              <a:ext uri="{FF2B5EF4-FFF2-40B4-BE49-F238E27FC236}">
                <a16:creationId xmlns:a16="http://schemas.microsoft.com/office/drawing/2014/main" id="{A05975CC-F4BA-878C-E885-29A02BAF4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578" y="374351"/>
            <a:ext cx="5812793" cy="2224172"/>
          </a:xfrm>
          <a:prstGeom prst="rect">
            <a:avLst/>
          </a:prstGeom>
        </p:spPr>
      </p:pic>
      <p:pic>
        <p:nvPicPr>
          <p:cNvPr id="6" name="Picture 5" descr="The Horsell - Village School">
            <a:extLst>
              <a:ext uri="{FF2B5EF4-FFF2-40B4-BE49-F238E27FC236}">
                <a16:creationId xmlns:a16="http://schemas.microsoft.com/office/drawing/2014/main" id="{B8950664-EF28-9CC8-3B61-CDA7C69BF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38" y="581370"/>
            <a:ext cx="1444587" cy="138950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D950F-042F-4186-2388-5F009EB5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2</a:t>
            </a:fld>
            <a:endParaRPr lang="en-US"/>
          </a:p>
        </p:txBody>
      </p:sp>
      <p:pic>
        <p:nvPicPr>
          <p:cNvPr id="8" name="Picture 7" descr="A white book with blue and red text&#10;&#10;AI-generated content may be incorrect.">
            <a:extLst>
              <a:ext uri="{FF2B5EF4-FFF2-40B4-BE49-F238E27FC236}">
                <a16:creationId xmlns:a16="http://schemas.microsoft.com/office/drawing/2014/main" id="{EAC39315-FF2C-E369-0AD7-4EA28D155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7788" y="585266"/>
            <a:ext cx="2058319" cy="18588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2398D9-1B0F-D720-8ECC-858C92F3B7D7}"/>
              </a:ext>
            </a:extLst>
          </p:cNvPr>
          <p:cNvSpPr txBox="1"/>
          <p:nvPr/>
        </p:nvSpPr>
        <p:spPr>
          <a:xfrm>
            <a:off x="381000" y="3007895"/>
            <a:ext cx="11460077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entury Gothic"/>
              </a:rPr>
              <a:t>When children are struggling, they need support, not red lines and stern faces. They don't need the dark suits of doom, but rather a coach, detached from any process, to support, mentor and guide. A skilled, empathetic adult who can work with the child to meet their immediate needs and stem the flow of poor conduct.</a:t>
            </a:r>
          </a:p>
          <a:p>
            <a:endParaRPr lang="en-US" dirty="0">
              <a:latin typeface="Century Gothic"/>
            </a:endParaRPr>
          </a:p>
          <a:p>
            <a:r>
              <a:rPr lang="en-US" dirty="0">
                <a:latin typeface="Century Gothic"/>
              </a:rPr>
              <a:t>Paul Dix</a:t>
            </a:r>
          </a:p>
          <a:p>
            <a:r>
              <a:rPr lang="en-US" dirty="0">
                <a:latin typeface="Century Gothic"/>
              </a:rPr>
              <a:t>When the Adults Change, Everything Changes; Seismic Shifts in School </a:t>
            </a:r>
            <a:r>
              <a:rPr lang="en-US" err="1">
                <a:latin typeface="Century Gothic"/>
              </a:rPr>
              <a:t>Behaviour</a:t>
            </a:r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585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C61B0-EBF5-B29A-6674-BE422557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dern Love"/>
              </a:rPr>
              <a:t>What is Emotion Coaching?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B5053-BD9A-4650-DD69-13A92364B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algn="just">
              <a:lnSpc>
                <a:spcPct val="90000"/>
              </a:lnSpc>
            </a:pPr>
            <a:r>
              <a:rPr lang="en-GB" sz="30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A </a:t>
            </a:r>
            <a:r>
              <a:rPr lang="en-GB" sz="3000" b="1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universal approach </a:t>
            </a:r>
            <a:r>
              <a:rPr lang="en-GB" sz="30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to support children and young people to </a:t>
            </a:r>
            <a:r>
              <a:rPr lang="en-GB" sz="32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understand and manage their feelings</a:t>
            </a:r>
            <a:endParaRPr lang="en-US" sz="3200" dirty="0">
              <a:solidFill>
                <a:srgbClr val="000000"/>
              </a:solidFill>
              <a:latin typeface="Century Gothic"/>
              <a:ea typeface="Calibri"/>
              <a:cs typeface="Calibri"/>
            </a:endParaRPr>
          </a:p>
          <a:p>
            <a:pPr algn="just">
              <a:lnSpc>
                <a:spcPct val="90000"/>
              </a:lnSpc>
              <a:buClr>
                <a:srgbClr val="C3B2A7"/>
              </a:buClr>
            </a:pPr>
            <a:endParaRPr lang="en-GB" sz="3200">
              <a:solidFill>
                <a:srgbClr val="000000"/>
              </a:solidFill>
              <a:latin typeface="Century Gothic"/>
              <a:ea typeface="Calibri"/>
              <a:cs typeface="Calibri"/>
            </a:endParaRPr>
          </a:p>
          <a:p>
            <a:pPr algn="just">
              <a:lnSpc>
                <a:spcPct val="90000"/>
              </a:lnSpc>
              <a:buClr>
                <a:srgbClr val="C3B2A7"/>
              </a:buClr>
            </a:pPr>
            <a:r>
              <a:rPr lang="en-GB" sz="2800" i="1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‘Emotion Coaching helps children and young people to understand the different emotions they experience, why they occur and how to handle them’</a:t>
            </a:r>
            <a:endParaRPr lang="en-US" sz="2800" dirty="0">
              <a:solidFill>
                <a:srgbClr val="000000"/>
              </a:solidFill>
              <a:latin typeface="Century Gothic"/>
              <a:ea typeface="Calibri"/>
              <a:cs typeface="Calibri"/>
            </a:endParaRPr>
          </a:p>
          <a:p>
            <a:pPr lvl="1" algn="ctr">
              <a:lnSpc>
                <a:spcPct val="90000"/>
              </a:lnSpc>
              <a:buClr>
                <a:srgbClr val="C3B2A7"/>
              </a:buClr>
            </a:pPr>
            <a:r>
              <a:rPr lang="en-GB" sz="28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Gottman (1996)</a:t>
            </a:r>
            <a:endParaRPr lang="en-US" sz="2800" dirty="0">
              <a:solidFill>
                <a:srgbClr val="000000"/>
              </a:solidFill>
              <a:latin typeface="Century Gothic"/>
              <a:ea typeface="Calibri"/>
              <a:cs typeface="Calibri"/>
            </a:endParaRPr>
          </a:p>
          <a:p>
            <a:pPr>
              <a:lnSpc>
                <a:spcPct val="90000"/>
              </a:lnSpc>
              <a:buClr>
                <a:srgbClr val="C3B2A7"/>
              </a:buClr>
            </a:pPr>
            <a:r>
              <a:rPr lang="en-GB" sz="24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Key elements: </a:t>
            </a:r>
            <a:r>
              <a:rPr lang="en-GB" sz="2400" b="1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empathy</a:t>
            </a:r>
            <a:r>
              <a:rPr lang="en-GB" sz="24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 and </a:t>
            </a:r>
            <a:r>
              <a:rPr lang="en-GB" sz="2400" b="1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guidance</a:t>
            </a:r>
            <a:endParaRPr lang="en-US" sz="2400" b="1" dirty="0">
              <a:solidFill>
                <a:srgbClr val="000000"/>
              </a:solidFill>
              <a:latin typeface="Century Gothic"/>
              <a:ea typeface="Calibri"/>
              <a:cs typeface="Calibri"/>
            </a:endParaRPr>
          </a:p>
          <a:p>
            <a:pPr>
              <a:lnSpc>
                <a:spcPct val="90000"/>
              </a:lnSpc>
              <a:buClr>
                <a:srgbClr val="C3B2A7"/>
              </a:buClr>
            </a:pPr>
            <a:r>
              <a:rPr lang="en-GB" sz="24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Key summary phrase: “</a:t>
            </a:r>
            <a:r>
              <a:rPr lang="en-GB" sz="2400" b="1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Connect before correct</a:t>
            </a:r>
            <a:r>
              <a:rPr lang="en-GB" sz="24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”</a:t>
            </a:r>
            <a:endParaRPr lang="en-US" dirty="0">
              <a:latin typeface="Century Gothic"/>
            </a:endParaRPr>
          </a:p>
        </p:txBody>
      </p:sp>
      <p:pic>
        <p:nvPicPr>
          <p:cNvPr id="5" name="Picture 4" descr="The Horsell - Village School">
            <a:extLst>
              <a:ext uri="{FF2B5EF4-FFF2-40B4-BE49-F238E27FC236}">
                <a16:creationId xmlns:a16="http://schemas.microsoft.com/office/drawing/2014/main" id="{2C04D1A7-617B-C84E-DAFC-5CA2147A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513" y="4721876"/>
            <a:ext cx="1444587" cy="138950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78277-4C08-0872-DBBC-A28A119D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15D03-D84C-9545-A205-B7C3BD5C6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A9C8-B7D0-4C6D-970B-FB01E7ABED8F}" type="datetime1">
              <a:t>2/6/2026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10433-6613-5638-15D5-ED43124C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4</a:t>
            </a:fld>
            <a:endParaRPr lang="en-US"/>
          </a:p>
        </p:txBody>
      </p:sp>
      <p:pic>
        <p:nvPicPr>
          <p:cNvPr id="8" name="Online Media 7" title="Brené Brown on Empathy">
            <a:hlinkClick r:id="" action="ppaction://noaction"/>
            <a:extLst>
              <a:ext uri="{FF2B5EF4-FFF2-40B4-BE49-F238E27FC236}">
                <a16:creationId xmlns:a16="http://schemas.microsoft.com/office/drawing/2014/main" id="{161E565E-41B4-B72D-1341-9A6F24214C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1425" y="621535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1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C5155-6AF6-8224-C38B-CB204C7F4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Emotion Coaching?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75A61-E11F-F3A9-0FC1-5741D382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24389"/>
            <a:ext cx="9634011" cy="440146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Emotion Coaching is an evidence-based strategy based upon the work of John Gottman and the brain science of Daniel Siegel. </a:t>
            </a:r>
          </a:p>
          <a:p>
            <a:pPr algn="just">
              <a:lnSpc>
                <a:spcPct val="90000"/>
              </a:lnSpc>
              <a:buClr>
                <a:srgbClr val="C3B2A7"/>
              </a:buClr>
            </a:pPr>
            <a:endParaRPr lang="en-US" sz="2800">
              <a:solidFill>
                <a:srgbClr val="000000"/>
              </a:solidFill>
              <a:latin typeface="Century Gothic"/>
              <a:ea typeface="Calibri"/>
              <a:cs typeface="Calibri"/>
            </a:endParaRPr>
          </a:p>
          <a:p>
            <a:pPr algn="just">
              <a:lnSpc>
                <a:spcPct val="90000"/>
              </a:lnSpc>
              <a:buClr>
                <a:srgbClr val="C3B2A7"/>
              </a:buClr>
            </a:pPr>
            <a:r>
              <a:rPr lang="en-US" sz="28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It is compatible with existing school strategies, and we all already provide empathy and guidance to children and young people. </a:t>
            </a:r>
          </a:p>
          <a:p>
            <a:pPr algn="just">
              <a:lnSpc>
                <a:spcPct val="90000"/>
              </a:lnSpc>
              <a:buClr>
                <a:srgbClr val="C3B2A7"/>
              </a:buClr>
            </a:pPr>
            <a:endParaRPr lang="en-US" sz="2800">
              <a:solidFill>
                <a:srgbClr val="000000"/>
              </a:solidFill>
              <a:latin typeface="Century Gothic"/>
              <a:ea typeface="Calibri"/>
              <a:cs typeface="Calibri"/>
            </a:endParaRPr>
          </a:p>
          <a:p>
            <a:pPr algn="just">
              <a:lnSpc>
                <a:spcPct val="90000"/>
              </a:lnSpc>
              <a:buClr>
                <a:srgbClr val="C3B2A7"/>
              </a:buClr>
            </a:pPr>
            <a:r>
              <a:rPr lang="en-US" sz="28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Emotion coaching aims to help children: </a:t>
            </a:r>
            <a:endParaRPr lang="en-US"/>
          </a:p>
          <a:p>
            <a:pPr marL="927100" indent="-165100">
              <a:lnSpc>
                <a:spcPct val="90000"/>
              </a:lnSpc>
              <a:buClr>
                <a:srgbClr val="C3B2A7"/>
              </a:buClr>
            </a:pPr>
            <a:r>
              <a:rPr lang="en-US" sz="28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control their impulses </a:t>
            </a:r>
          </a:p>
          <a:p>
            <a:pPr marL="927100" indent="-165100" algn="just">
              <a:lnSpc>
                <a:spcPct val="90000"/>
              </a:lnSpc>
              <a:buClr>
                <a:srgbClr val="C3B2A7"/>
              </a:buClr>
            </a:pPr>
            <a:r>
              <a:rPr lang="en-US" sz="28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delay gratification </a:t>
            </a:r>
          </a:p>
          <a:p>
            <a:pPr marL="927100" indent="-165100" algn="just">
              <a:lnSpc>
                <a:spcPct val="90000"/>
              </a:lnSpc>
              <a:buClr>
                <a:srgbClr val="C3B2A7"/>
              </a:buClr>
            </a:pPr>
            <a:r>
              <a:rPr lang="en-US" sz="28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self soothe when upset </a:t>
            </a:r>
          </a:p>
          <a:p>
            <a:pPr marL="927100" indent="-165100" algn="just">
              <a:lnSpc>
                <a:spcPct val="90000"/>
              </a:lnSpc>
              <a:buClr>
                <a:srgbClr val="C3B2A7"/>
              </a:buClr>
            </a:pPr>
            <a:r>
              <a:rPr lang="en-US" sz="2800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pay attention</a:t>
            </a:r>
            <a:endParaRPr lang="en-US" dirty="0">
              <a:latin typeface="Century Gothic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52836-C653-B995-3DBC-55DA9DFD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E267-DED9-4600-8F12-8859378C38E8}" type="datetime1">
              <a:t>2/6/2026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07477-0E4A-9EF7-CDFB-4A8F9886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5</a:t>
            </a:fld>
            <a:endParaRPr lang="en-US"/>
          </a:p>
        </p:txBody>
      </p:sp>
      <p:pic>
        <p:nvPicPr>
          <p:cNvPr id="8" name="Picture 7" descr="The Horsell - Village School">
            <a:extLst>
              <a:ext uri="{FF2B5EF4-FFF2-40B4-BE49-F238E27FC236}">
                <a16:creationId xmlns:a16="http://schemas.microsoft.com/office/drawing/2014/main" id="{2F35952B-48A2-5010-FFC5-0356482F4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513" y="4464816"/>
            <a:ext cx="1444587" cy="138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1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D859-A74D-25BE-DFE6-E706F5EEB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196" y="502920"/>
            <a:ext cx="9634011" cy="1104694"/>
          </a:xfrm>
        </p:spPr>
        <p:txBody>
          <a:bodyPr/>
          <a:lstStyle/>
          <a:p>
            <a:r>
              <a:rPr lang="en-US"/>
              <a:t>Why do Emotion Coaching?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1A03B-37E6-00BF-649C-49E25EDA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7D1-99A2-40C5-AF7B-4D7CAC44E084}" type="datetime1">
              <a:t>2/6/2026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FCA02-718C-26FE-39C3-86F04CA8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9FDB7B-A6FB-FDC7-9C24-7F47B3CE08D6}"/>
              </a:ext>
            </a:extLst>
          </p:cNvPr>
          <p:cNvSpPr txBox="1"/>
          <p:nvPr/>
        </p:nvSpPr>
        <p:spPr>
          <a:xfrm>
            <a:off x="905315" y="1603349"/>
            <a:ext cx="6590706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entury Gothic"/>
              </a:rPr>
              <a:t>Emotion Coaching gives strategies to deal with the ups and downs in school and in life.</a:t>
            </a:r>
          </a:p>
          <a:p>
            <a:endParaRPr lang="en-US" sz="2400">
              <a:latin typeface="Century Gothic"/>
            </a:endParaRPr>
          </a:p>
          <a:p>
            <a:r>
              <a:rPr lang="en-US" sz="2400" dirty="0">
                <a:latin typeface="Century Gothic"/>
              </a:rPr>
              <a:t>It uses moments of negative behaviour as opportunities for teaching.</a:t>
            </a:r>
          </a:p>
          <a:p>
            <a:endParaRPr lang="en-US" sz="2400">
              <a:latin typeface="Century Gothic"/>
            </a:endParaRPr>
          </a:p>
          <a:p>
            <a:r>
              <a:rPr lang="en-US" sz="2400" dirty="0">
                <a:latin typeface="Century Gothic"/>
              </a:rPr>
              <a:t>It builds trusting and respectful relationships.</a:t>
            </a:r>
          </a:p>
          <a:p>
            <a:endParaRPr lang="en-US" sz="2400">
              <a:latin typeface="Century Gothic"/>
            </a:endParaRPr>
          </a:p>
          <a:p>
            <a:r>
              <a:rPr lang="en-US" sz="2400" dirty="0">
                <a:latin typeface="Century Gothic"/>
              </a:rPr>
              <a:t>It accepts that all emotions are normal. </a:t>
            </a:r>
          </a:p>
          <a:p>
            <a:r>
              <a:rPr lang="en-US" sz="2400" dirty="0">
                <a:latin typeface="Century Gothic"/>
              </a:rPr>
              <a:t>It also supports the development of </a:t>
            </a:r>
            <a:r>
              <a:rPr lang="en-US" sz="2400" b="1" dirty="0">
                <a:latin typeface="Century Gothic"/>
              </a:rPr>
              <a:t>internal regulation</a:t>
            </a:r>
            <a:r>
              <a:rPr lang="en-US" sz="2400" dirty="0">
                <a:latin typeface="Century Gothic"/>
              </a:rPr>
              <a:t>. </a:t>
            </a:r>
          </a:p>
        </p:txBody>
      </p:sp>
      <p:pic>
        <p:nvPicPr>
          <p:cNvPr id="12" name="Picture 11" descr="A blue smiley face with red circle around it&#10;&#10;AI-generated content may be incorrect.">
            <a:extLst>
              <a:ext uri="{FF2B5EF4-FFF2-40B4-BE49-F238E27FC236}">
                <a16:creationId xmlns:a16="http://schemas.microsoft.com/office/drawing/2014/main" id="{64BD2F23-E510-8D35-35B6-E8D5D0317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278" y="2129528"/>
            <a:ext cx="4337880" cy="2963381"/>
          </a:xfrm>
          <a:prstGeom prst="rect">
            <a:avLst/>
          </a:prstGeom>
        </p:spPr>
      </p:pic>
      <p:pic>
        <p:nvPicPr>
          <p:cNvPr id="7" name="Picture 6" descr="The Horsell - Village School">
            <a:extLst>
              <a:ext uri="{FF2B5EF4-FFF2-40B4-BE49-F238E27FC236}">
                <a16:creationId xmlns:a16="http://schemas.microsoft.com/office/drawing/2014/main" id="{4DA7B085-3CA3-A154-0233-C03E9C077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731" y="498743"/>
            <a:ext cx="1444587" cy="138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6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61838-BE0E-5E27-DD63-A4D8E917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02920"/>
            <a:ext cx="9634011" cy="1325563"/>
          </a:xfrm>
        </p:spPr>
        <p:txBody>
          <a:bodyPr/>
          <a:lstStyle/>
          <a:p>
            <a:r>
              <a:rPr lang="en-US"/>
              <a:t>Why Emotion Coaching?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51D8F-5F19-E736-6463-620A92ACE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CC8B-5EA6-4D79-8FA9-69C28F8B9487}" type="datetime1">
              <a:t>2/6/2026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8593B-1713-7697-292E-5F695FFF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7CFAAB-3A31-B2D2-520A-0C0FAD5FAA40}"/>
              </a:ext>
            </a:extLst>
          </p:cNvPr>
          <p:cNvSpPr txBox="1"/>
          <p:nvPr/>
        </p:nvSpPr>
        <p:spPr>
          <a:xfrm>
            <a:off x="530738" y="1714584"/>
            <a:ext cx="5704148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entury Gothic"/>
              </a:rPr>
              <a:t>Through the use of Emotion Coaching we also:</a:t>
            </a:r>
          </a:p>
          <a:p>
            <a:endParaRPr lang="en-US">
              <a:latin typeface="Century Gothic"/>
            </a:endParaRPr>
          </a:p>
          <a:p>
            <a:r>
              <a:rPr lang="en-US" dirty="0">
                <a:latin typeface="Century Gothic"/>
              </a:rPr>
              <a:t>Create and promote adult and child relationships  that are built on trust.</a:t>
            </a:r>
          </a:p>
          <a:p>
            <a:endParaRPr lang="en-US">
              <a:latin typeface="Century Gothic"/>
            </a:endParaRPr>
          </a:p>
          <a:p>
            <a:r>
              <a:rPr lang="en-US" dirty="0">
                <a:latin typeface="Century Gothic"/>
              </a:rPr>
              <a:t>We become more sensitive to children's needs.</a:t>
            </a:r>
          </a:p>
          <a:p>
            <a:endParaRPr lang="en-US">
              <a:latin typeface="Century Gothic"/>
            </a:endParaRPr>
          </a:p>
          <a:p>
            <a:r>
              <a:rPr lang="en-US" dirty="0">
                <a:latin typeface="Century Gothic"/>
              </a:rPr>
              <a:t>We reduce behaviour incidents and exclusion.</a:t>
            </a:r>
          </a:p>
          <a:p>
            <a:endParaRPr lang="en-US">
              <a:latin typeface="Century Gothic"/>
            </a:endParaRPr>
          </a:p>
          <a:p>
            <a:r>
              <a:rPr lang="en-US" dirty="0">
                <a:latin typeface="Century Gothic"/>
              </a:rPr>
              <a:t>We lead by example and demonstrate consistency.</a:t>
            </a:r>
          </a:p>
          <a:p>
            <a:r>
              <a:rPr lang="en-US" dirty="0">
                <a:latin typeface="Century Gothic"/>
              </a:rPr>
              <a:t>                                          </a:t>
            </a:r>
          </a:p>
          <a:p>
            <a:r>
              <a:rPr lang="en-US" b="1" dirty="0">
                <a:latin typeface="Century Gothic"/>
              </a:rPr>
              <a:t>Change can happen!</a:t>
            </a:r>
            <a:endParaRPr lang="en-US" dirty="0"/>
          </a:p>
          <a:p>
            <a:endParaRPr lang="en-US">
              <a:latin typeface="Century Gothic"/>
            </a:endParaRPr>
          </a:p>
          <a:p>
            <a:endParaRPr lang="en-US">
              <a:latin typeface="Century Gothic"/>
            </a:endParaRPr>
          </a:p>
          <a:p>
            <a:endParaRPr lang="en-US">
              <a:latin typeface="Century Gothic"/>
            </a:endParaRPr>
          </a:p>
          <a:p>
            <a:endParaRPr lang="en-US">
              <a:latin typeface="Century Gothic"/>
            </a:endParaRPr>
          </a:p>
          <a:p>
            <a:endParaRPr lang="en-US">
              <a:latin typeface="Century Gothic"/>
            </a:endParaRPr>
          </a:p>
          <a:p>
            <a:endParaRPr lang="en-US">
              <a:latin typeface="Century Gothic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597FF3-DB3F-E9A5-9E9E-9F4D77BB3539}"/>
              </a:ext>
            </a:extLst>
          </p:cNvPr>
          <p:cNvSpPr txBox="1"/>
          <p:nvPr/>
        </p:nvSpPr>
        <p:spPr>
          <a:xfrm>
            <a:off x="1284295" y="5724290"/>
            <a:ext cx="962653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>
                <a:solidFill>
                  <a:srgbClr val="00B050"/>
                </a:solidFill>
                <a:latin typeface="Century Gothic"/>
                <a:ea typeface="Calibri"/>
                <a:cs typeface="Calibri"/>
              </a:rPr>
              <a:t>Repeated positive experiences lead to stronger connections that support emotional regulation.</a:t>
            </a:r>
            <a:endParaRPr lang="en-US">
              <a:solidFill>
                <a:srgbClr val="00B050"/>
              </a:solidFill>
              <a:latin typeface="Century Gothic"/>
            </a:endParaRPr>
          </a:p>
        </p:txBody>
      </p:sp>
      <p:pic>
        <p:nvPicPr>
          <p:cNvPr id="13" name="Picture 12" descr="Frontal lobe function location and structure – Artofit">
            <a:extLst>
              <a:ext uri="{FF2B5EF4-FFF2-40B4-BE49-F238E27FC236}">
                <a16:creationId xmlns:a16="http://schemas.microsoft.com/office/drawing/2014/main" id="{EAAF60DF-6071-7F6A-D8E8-F2E368B4D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572" y="753247"/>
            <a:ext cx="4970506" cy="4970506"/>
          </a:xfrm>
          <a:prstGeom prst="rect">
            <a:avLst/>
          </a:prstGeom>
        </p:spPr>
      </p:pic>
      <p:pic>
        <p:nvPicPr>
          <p:cNvPr id="7" name="Picture 6" descr="The Horsell - Village School">
            <a:extLst>
              <a:ext uri="{FF2B5EF4-FFF2-40B4-BE49-F238E27FC236}">
                <a16:creationId xmlns:a16="http://schemas.microsoft.com/office/drawing/2014/main" id="{3AE2239F-FE52-3E10-0BA3-4AC0DACA2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18" y="5641882"/>
            <a:ext cx="761590" cy="7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3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FB40A-8939-19B9-2CE8-9BE28D7E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Brain in the Palm of your Hand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FDEA9A-0789-7C7F-27BB-0ED4D7BF6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537" y="1709763"/>
            <a:ext cx="5441335" cy="435133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2FBFC-24A6-2232-E84F-89F0D67D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BE62-4669-4AA2-A59F-BABE36CBD69A}" type="datetime1">
              <a:t>2/6/2026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B6B26-F359-AC30-2D61-2F039CBE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12CD3-AF84-55B6-3806-79CF1BC4DE67}"/>
              </a:ext>
            </a:extLst>
          </p:cNvPr>
          <p:cNvSpPr txBox="1"/>
          <p:nvPr/>
        </p:nvSpPr>
        <p:spPr>
          <a:xfrm>
            <a:off x="6748796" y="1807960"/>
            <a:ext cx="423697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solidFill>
                  <a:srgbClr val="06470C"/>
                </a:solidFill>
                <a:latin typeface="Century Gothic"/>
                <a:ea typeface="Calibri"/>
                <a:cs typeface="Calibri"/>
              </a:rPr>
              <a:t>Think of an example when someone you work with (child or adult) has ‘flipped their lid’. </a:t>
            </a:r>
            <a:endParaRPr lang="en-US" sz="2800">
              <a:latin typeface="Century Gothic"/>
              <a:ea typeface="Calibri"/>
              <a:cs typeface="Calibri"/>
            </a:endParaRPr>
          </a:p>
          <a:p>
            <a:pPr marL="457200" indent="-457200" algn="just">
              <a:buFont typeface="Arial,Sans-Serif"/>
              <a:buChar char="•"/>
            </a:pPr>
            <a:endParaRPr lang="en-GB" sz="2800" dirty="0">
              <a:latin typeface="Century Gothic"/>
              <a:ea typeface="Calibri"/>
              <a:cs typeface="Calibri"/>
            </a:endParaRPr>
          </a:p>
          <a:p>
            <a:r>
              <a:rPr lang="en-GB" sz="2800" b="1">
                <a:solidFill>
                  <a:srgbClr val="00B050"/>
                </a:solidFill>
                <a:latin typeface="Century Gothic"/>
                <a:ea typeface="Calibri"/>
                <a:cs typeface="Calibri"/>
              </a:rPr>
              <a:t>What worked in </a:t>
            </a:r>
            <a:r>
              <a:rPr lang="en-GB" sz="2800" b="1" dirty="0">
                <a:solidFill>
                  <a:srgbClr val="00B050"/>
                </a:solidFill>
                <a:latin typeface="Century Gothic"/>
                <a:ea typeface="Calibri"/>
                <a:cs typeface="Calibri"/>
              </a:rPr>
              <a:t>helping them to calm down?</a:t>
            </a:r>
            <a:endParaRPr lang="en-US" b="1" dirty="0">
              <a:solidFill>
                <a:srgbClr val="00B050"/>
              </a:solidFill>
              <a:latin typeface="Century Gothic"/>
            </a:endParaRPr>
          </a:p>
        </p:txBody>
      </p:sp>
      <p:pic>
        <p:nvPicPr>
          <p:cNvPr id="9" name="Picture 8" descr="The Horsell - Village School">
            <a:extLst>
              <a:ext uri="{FF2B5EF4-FFF2-40B4-BE49-F238E27FC236}">
                <a16:creationId xmlns:a16="http://schemas.microsoft.com/office/drawing/2014/main" id="{A814EE39-0709-C1BA-44AF-DFCD34AA6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779" y="5428792"/>
            <a:ext cx="985551" cy="94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9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84D9C-F49D-B238-4EC0-C68A5D055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57" y="569181"/>
            <a:ext cx="9634011" cy="1325563"/>
          </a:xfrm>
        </p:spPr>
        <p:txBody>
          <a:bodyPr/>
          <a:lstStyle/>
          <a:p>
            <a:r>
              <a:rPr lang="en-US" dirty="0"/>
              <a:t>When and how can we use it?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9F56D-3086-A012-4D59-1F990703C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DF1C-9A07-4610-B64A-FD396FC4B33B}" type="datetime1">
              <a:t>2/6/2026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FC3D5-0D3F-E9CF-A977-05E481FEC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B1D5D-2C7A-9FB9-BC09-866B3F4E7C28}"/>
              </a:ext>
            </a:extLst>
          </p:cNvPr>
          <p:cNvSpPr txBox="1"/>
          <p:nvPr/>
        </p:nvSpPr>
        <p:spPr>
          <a:xfrm>
            <a:off x="718592" y="2526287"/>
            <a:ext cx="386106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Emotion Coaching should be use 60% of the time.</a:t>
            </a:r>
          </a:p>
          <a:p>
            <a:endParaRPr lang="en-US" dirty="0"/>
          </a:p>
          <a:p>
            <a:r>
              <a:rPr lang="en-US" dirty="0"/>
              <a:t>It might not work in every situation but give it a go.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059968-8C8D-CCDC-3F04-8AF271192EF7}"/>
              </a:ext>
            </a:extLst>
          </p:cNvPr>
          <p:cNvSpPr txBox="1"/>
          <p:nvPr/>
        </p:nvSpPr>
        <p:spPr>
          <a:xfrm>
            <a:off x="4936435" y="1706217"/>
            <a:ext cx="6096000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0" indent="-228600" algn="just" rtl="0">
              <a:buFont typeface=""/>
              <a:buChar char="•"/>
            </a:pPr>
            <a:r>
              <a:rPr lang="en-GB" sz="2400" b="1" baseline="0" dirty="0">
                <a:solidFill>
                  <a:srgbClr val="00B050"/>
                </a:solidFill>
                <a:latin typeface="Century Gothic"/>
                <a:ea typeface="Arial"/>
                <a:cs typeface="Arial"/>
              </a:rPr>
              <a:t>Step 1</a:t>
            </a:r>
            <a:r>
              <a:rPr lang="en-US" sz="2400" baseline="0" dirty="0">
                <a:solidFill>
                  <a:srgbClr val="00B050"/>
                </a:solidFill>
                <a:latin typeface="Century Gothic"/>
                <a:ea typeface="Arial"/>
                <a:cs typeface="Arial"/>
              </a:rPr>
              <a:t>​</a:t>
            </a:r>
            <a:r>
              <a:rPr lang="en-US" sz="2400" dirty="0">
                <a:latin typeface="Century Gothic"/>
                <a:ea typeface="Arial"/>
                <a:cs typeface="Arial"/>
              </a:rPr>
              <a:t>​</a:t>
            </a:r>
          </a:p>
          <a:p>
            <a:pPr algn="just" rtl="0"/>
            <a:r>
              <a:rPr lang="en-GB" sz="2400" baseline="0" dirty="0">
                <a:latin typeface="Century Gothic"/>
                <a:ea typeface="Arial"/>
                <a:cs typeface="Arial"/>
              </a:rPr>
              <a:t>Recognising the child’s feelings and empathising with them</a:t>
            </a:r>
            <a:r>
              <a:rPr lang="en-US" sz="2400" baseline="0" dirty="0">
                <a:latin typeface="Century Gothic"/>
                <a:ea typeface="Arial"/>
                <a:cs typeface="Arial"/>
              </a:rPr>
              <a:t>​</a:t>
            </a:r>
            <a:r>
              <a:rPr lang="en-US" sz="2400" dirty="0">
                <a:latin typeface="Century Gothic"/>
                <a:ea typeface="Arial"/>
                <a:cs typeface="Arial"/>
              </a:rPr>
              <a:t>​</a:t>
            </a:r>
          </a:p>
          <a:p>
            <a:pPr algn="just" rtl="0"/>
            <a:r>
              <a:rPr lang="en-GB" sz="2400" baseline="0" dirty="0">
                <a:latin typeface="Century Gothic"/>
                <a:ea typeface="Arial"/>
                <a:cs typeface="Arial"/>
              </a:rPr>
              <a:t>​</a:t>
            </a:r>
            <a:r>
              <a:rPr lang="en-US" sz="2400" dirty="0">
                <a:latin typeface="Century Gothic"/>
                <a:ea typeface="Arial"/>
                <a:cs typeface="Arial"/>
              </a:rPr>
              <a:t>​</a:t>
            </a:r>
          </a:p>
          <a:p>
            <a:pPr marL="228600" lvl="0" indent="-228600" algn="just" rtl="0">
              <a:buFont typeface=""/>
              <a:buChar char="•"/>
            </a:pPr>
            <a:r>
              <a:rPr lang="en-GB" sz="2400" b="1" baseline="0" dirty="0">
                <a:solidFill>
                  <a:srgbClr val="00B050"/>
                </a:solidFill>
                <a:latin typeface="Century Gothic"/>
                <a:ea typeface="Arial"/>
                <a:cs typeface="Arial"/>
              </a:rPr>
              <a:t>Step 2 </a:t>
            </a:r>
            <a:r>
              <a:rPr lang="en-US" sz="2400" baseline="0" dirty="0">
                <a:latin typeface="Century Gothic"/>
                <a:ea typeface="Arial"/>
                <a:cs typeface="Arial"/>
              </a:rPr>
              <a:t>​</a:t>
            </a:r>
            <a:r>
              <a:rPr lang="en-US" sz="2400" dirty="0">
                <a:latin typeface="Century Gothic"/>
                <a:ea typeface="Arial"/>
                <a:cs typeface="Arial"/>
              </a:rPr>
              <a:t>​</a:t>
            </a:r>
          </a:p>
          <a:p>
            <a:pPr algn="just" rtl="0"/>
            <a:r>
              <a:rPr lang="en-GB" sz="2400" baseline="0" dirty="0">
                <a:latin typeface="Century Gothic"/>
                <a:ea typeface="Arial"/>
                <a:cs typeface="Arial"/>
              </a:rPr>
              <a:t>Validating the feelings and labelling them</a:t>
            </a:r>
            <a:r>
              <a:rPr lang="en-US" sz="2400" baseline="0" dirty="0">
                <a:latin typeface="Century Gothic"/>
                <a:ea typeface="Arial"/>
                <a:cs typeface="Arial"/>
              </a:rPr>
              <a:t>​</a:t>
            </a:r>
            <a:r>
              <a:rPr lang="en-US" sz="2400" dirty="0">
                <a:latin typeface="Century Gothic"/>
                <a:ea typeface="Arial"/>
                <a:cs typeface="Arial"/>
              </a:rPr>
              <a:t>​</a:t>
            </a:r>
          </a:p>
          <a:p>
            <a:pPr marL="228600" lvl="0" indent="-228600" algn="just" rtl="0">
              <a:buFont typeface=""/>
              <a:buChar char="•"/>
            </a:pPr>
            <a:endParaRPr lang="en-GB" sz="2400" dirty="0">
              <a:latin typeface="Century Gothic"/>
              <a:ea typeface="Arial"/>
              <a:cs typeface="Arial"/>
            </a:endParaRPr>
          </a:p>
          <a:p>
            <a:pPr marL="228600" lvl="0" indent="-228600" algn="just" rtl="0">
              <a:buFont typeface=""/>
              <a:buChar char="•"/>
            </a:pPr>
            <a:r>
              <a:rPr lang="en-GB" sz="2400" b="1" baseline="0" dirty="0">
                <a:solidFill>
                  <a:srgbClr val="00B050"/>
                </a:solidFill>
                <a:latin typeface="Century Gothic"/>
                <a:ea typeface="Arial"/>
                <a:cs typeface="Arial"/>
              </a:rPr>
              <a:t>Step 3</a:t>
            </a:r>
            <a:r>
              <a:rPr lang="en-US" sz="2400" baseline="0" dirty="0">
                <a:solidFill>
                  <a:srgbClr val="00B050"/>
                </a:solidFill>
                <a:latin typeface="Century Gothic"/>
                <a:ea typeface="Arial"/>
                <a:cs typeface="Arial"/>
              </a:rPr>
              <a:t>​</a:t>
            </a:r>
            <a:r>
              <a:rPr lang="en-US" sz="2400" dirty="0">
                <a:latin typeface="Century Gothic"/>
                <a:ea typeface="Arial"/>
                <a:cs typeface="Arial"/>
              </a:rPr>
              <a:t>​</a:t>
            </a:r>
          </a:p>
          <a:p>
            <a:pPr algn="just" rtl="0"/>
            <a:r>
              <a:rPr lang="en-GB" sz="2400" baseline="0" dirty="0">
                <a:latin typeface="Century Gothic"/>
                <a:ea typeface="Arial"/>
                <a:cs typeface="Arial"/>
              </a:rPr>
              <a:t>Setting limits on behaviour (if needed)</a:t>
            </a:r>
            <a:r>
              <a:rPr lang="en-US" sz="2400" baseline="0" dirty="0">
                <a:latin typeface="Century Gothic"/>
                <a:ea typeface="Arial"/>
                <a:cs typeface="Arial"/>
              </a:rPr>
              <a:t>​</a:t>
            </a:r>
            <a:r>
              <a:rPr lang="en-US" sz="2400" dirty="0">
                <a:latin typeface="Century Gothic"/>
                <a:ea typeface="Arial"/>
                <a:cs typeface="Arial"/>
              </a:rPr>
              <a:t>​</a:t>
            </a:r>
          </a:p>
          <a:p>
            <a:pPr algn="just" rtl="0"/>
            <a:r>
              <a:rPr lang="en-GB" sz="2400" baseline="0" dirty="0">
                <a:latin typeface="Century Gothic"/>
                <a:ea typeface="Arial"/>
                <a:cs typeface="Arial"/>
              </a:rPr>
              <a:t>​</a:t>
            </a:r>
            <a:r>
              <a:rPr lang="en-US" sz="2400" dirty="0">
                <a:latin typeface="Century Gothic"/>
                <a:ea typeface="Arial"/>
                <a:cs typeface="Arial"/>
              </a:rPr>
              <a:t>​</a:t>
            </a:r>
          </a:p>
          <a:p>
            <a:pPr marL="228600" lvl="0" indent="-228600" algn="just" rtl="0">
              <a:buFont typeface=""/>
              <a:buChar char="•"/>
            </a:pPr>
            <a:r>
              <a:rPr lang="en-GB" sz="2400" b="1" baseline="0" dirty="0">
                <a:solidFill>
                  <a:srgbClr val="00B050"/>
                </a:solidFill>
                <a:latin typeface="Century Gothic"/>
                <a:ea typeface="Arial"/>
                <a:cs typeface="Arial"/>
              </a:rPr>
              <a:t>Step 4 </a:t>
            </a:r>
            <a:r>
              <a:rPr lang="en-US" sz="2400" baseline="0" dirty="0">
                <a:solidFill>
                  <a:srgbClr val="00B050"/>
                </a:solidFill>
                <a:latin typeface="Century Gothic"/>
                <a:ea typeface="Arial"/>
                <a:cs typeface="Arial"/>
              </a:rPr>
              <a:t>​</a:t>
            </a:r>
            <a:r>
              <a:rPr lang="en-US" sz="2400" dirty="0">
                <a:latin typeface="Century Gothic"/>
                <a:ea typeface="Arial"/>
                <a:cs typeface="Arial"/>
              </a:rPr>
              <a:t>​</a:t>
            </a:r>
          </a:p>
          <a:p>
            <a:pPr algn="just" rtl="0"/>
            <a:r>
              <a:rPr lang="en-GB" sz="2400" baseline="0" dirty="0">
                <a:latin typeface="Century Gothic"/>
                <a:ea typeface="Arial"/>
                <a:cs typeface="Arial"/>
              </a:rPr>
              <a:t>Problem-solve with the child</a:t>
            </a:r>
          </a:p>
          <a:p>
            <a:pPr algn="ctr"/>
            <a:endParaRPr lang="en-US"/>
          </a:p>
        </p:txBody>
      </p:sp>
      <p:pic>
        <p:nvPicPr>
          <p:cNvPr id="7" name="Picture 6" descr="The Horsell - Village School">
            <a:extLst>
              <a:ext uri="{FF2B5EF4-FFF2-40B4-BE49-F238E27FC236}">
                <a16:creationId xmlns:a16="http://schemas.microsoft.com/office/drawing/2014/main" id="{72733EA5-39A2-CE15-03AC-871434541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345" y="4473996"/>
            <a:ext cx="985551" cy="94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59045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emianVTI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BohemianVTI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Bohemian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AA0957B6-9651-4F50-8EB8-D9F009F1C26A}" vid="{D1E7B544-9A8A-44B5-ABA3-322A5F04534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97FABAC870BB468E2B98C907161C17" ma:contentTypeVersion="13" ma:contentTypeDescription="Create a new document." ma:contentTypeScope="" ma:versionID="4a5742092e95058d24452243c32da417">
  <xsd:schema xmlns:xsd="http://www.w3.org/2001/XMLSchema" xmlns:xs="http://www.w3.org/2001/XMLSchema" xmlns:p="http://schemas.microsoft.com/office/2006/metadata/properties" xmlns:ns2="ac2a3a4c-911d-4e8c-a75f-7671dec36287" xmlns:ns3="04e1c653-47dc-42bc-b1fa-c01d171f1e5a" targetNamespace="http://schemas.microsoft.com/office/2006/metadata/properties" ma:root="true" ma:fieldsID="2cd54d99c8d7ec742f035d204a63631f" ns2:_="" ns3:_="">
    <xsd:import namespace="ac2a3a4c-911d-4e8c-a75f-7671dec36287"/>
    <xsd:import namespace="04e1c653-47dc-42bc-b1fa-c01d171f1e5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a3a4c-911d-4e8c-a75f-7671dec3628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ca3a86a1-ad49-4381-ac46-bbecd32f60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e1c653-47dc-42bc-b1fa-c01d171f1e5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38a50f6-7b3b-4139-ab75-0b946b1ae13f}" ma:internalName="TaxCatchAll" ma:showField="CatchAllData" ma:web="04e1c653-47dc-42bc-b1fa-c01d171f1e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e1c653-47dc-42bc-b1fa-c01d171f1e5a" xsi:nil="true"/>
    <lcf76f155ced4ddcb4097134ff3c332f xmlns="ac2a3a4c-911d-4e8c-a75f-7671dec3628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E411DF-F254-4DAC-BC88-30311EF798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2a3a4c-911d-4e8c-a75f-7671dec36287"/>
    <ds:schemaRef ds:uri="04e1c653-47dc-42bc-b1fa-c01d171f1e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CE18EC-790E-4025-AE15-C4F560ACAE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952D6C-5B2B-4887-A7F6-BEC961351EBC}">
  <ds:schemaRefs>
    <ds:schemaRef ds:uri="http://schemas.microsoft.com/office/2006/metadata/properties"/>
    <ds:schemaRef ds:uri="http://schemas.microsoft.com/office/infopath/2007/PartnerControls"/>
    <ds:schemaRef ds:uri="04e1c653-47dc-42bc-b1fa-c01d171f1e5a"/>
    <ds:schemaRef ds:uri="ac2a3a4c-911d-4e8c-a75f-7671dec362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BohemianVTI</vt:lpstr>
      <vt:lpstr>Behaviour and Emotion Coaching</vt:lpstr>
      <vt:lpstr>“</vt:lpstr>
      <vt:lpstr>What is Emotion Coaching?</vt:lpstr>
      <vt:lpstr>PowerPoint Presentation</vt:lpstr>
      <vt:lpstr>Why Do Emotion Coaching?</vt:lpstr>
      <vt:lpstr>Why do Emotion Coaching?</vt:lpstr>
      <vt:lpstr>Why Emotion Coaching?</vt:lpstr>
      <vt:lpstr>A Brain in the Palm of your Hand</vt:lpstr>
      <vt:lpstr>When and how can we use it?</vt:lpstr>
      <vt:lpstr>Step 1</vt:lpstr>
      <vt:lpstr>Step 2</vt:lpstr>
      <vt:lpstr>Coaching Scripts</vt:lpstr>
      <vt:lpstr>Step 3</vt:lpstr>
      <vt:lpstr>Step 4</vt:lpstr>
      <vt:lpstr>Step 4</vt:lpstr>
      <vt:lpstr>PowerPoint Presentation</vt:lpstr>
      <vt:lpstr>PowerPoint Presentation</vt:lpstr>
      <vt:lpstr>PowerPoint Presentation</vt:lpstr>
      <vt:lpstr>Final Thoughts and Questions What will you take forward from this and why?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358</cp:revision>
  <dcterms:created xsi:type="dcterms:W3CDTF">2013-07-15T20:26:40Z</dcterms:created>
  <dcterms:modified xsi:type="dcterms:W3CDTF">2026-02-06T08:49:34Z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0x0101008497FABAC870BB468E2B98C907161C17</vt:lpwstr>
  </property>
  <property fmtid="{D5CDD505-2E9C-101B-9397-08002B2CF9AE}" pid="3" name="MediaServiceImageTags">
    <vt:lpwstr/>
  </property>
</Properties>
</file>